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3.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4.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26"/>
  </p:notesMasterIdLst>
  <p:sldIdLst>
    <p:sldId id="290" r:id="rId3"/>
    <p:sldId id="281" r:id="rId4"/>
    <p:sldId id="291" r:id="rId5"/>
    <p:sldId id="289" r:id="rId6"/>
    <p:sldId id="261" r:id="rId7"/>
    <p:sldId id="258" r:id="rId8"/>
    <p:sldId id="287" r:id="rId9"/>
    <p:sldId id="288" r:id="rId10"/>
    <p:sldId id="262" r:id="rId11"/>
    <p:sldId id="314" r:id="rId12"/>
    <p:sldId id="296" r:id="rId13"/>
    <p:sldId id="267" r:id="rId14"/>
    <p:sldId id="283" r:id="rId15"/>
    <p:sldId id="270" r:id="rId16"/>
    <p:sldId id="315" r:id="rId17"/>
    <p:sldId id="263" r:id="rId18"/>
    <p:sldId id="266" r:id="rId19"/>
    <p:sldId id="316" r:id="rId20"/>
    <p:sldId id="284" r:id="rId21"/>
    <p:sldId id="273" r:id="rId22"/>
    <p:sldId id="297" r:id="rId23"/>
    <p:sldId id="317" r:id="rId24"/>
    <p:sldId id="274"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31">
          <p15:clr>
            <a:srgbClr val="A4A3A4"/>
          </p15:clr>
        </p15:guide>
        <p15:guide id="2" pos="3800">
          <p15:clr>
            <a:srgbClr val="A4A3A4"/>
          </p15:clr>
        </p15:guide>
        <p15:guide id="3" pos="1148">
          <p15:clr>
            <a:srgbClr val="A4A3A4"/>
          </p15:clr>
        </p15:guide>
        <p15:guide id="4" pos="5656">
          <p15:clr>
            <a:srgbClr val="A4A3A4"/>
          </p15:clr>
        </p15:guide>
        <p15:guide id="5" pos="7033">
          <p15:clr>
            <a:srgbClr val="A4A3A4"/>
          </p15:clr>
        </p15:guide>
        <p15:guide id="6" orient="horz" pos="1370">
          <p15:clr>
            <a:srgbClr val="A4A3A4"/>
          </p15:clr>
        </p15:guide>
        <p15:guide id="7" orient="horz" pos="2587">
          <p15:clr>
            <a:srgbClr val="A4A3A4"/>
          </p15:clr>
        </p15:guide>
        <p15:guide id="8" pos="288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AE7F"/>
    <a:srgbClr val="FFFFFF"/>
    <a:srgbClr val="0067B4"/>
    <a:srgbClr val="44BD87"/>
    <a:srgbClr val="0093CF"/>
    <a:srgbClr val="F09442"/>
    <a:srgbClr val="3A3A3A"/>
    <a:srgbClr val="3F3F3F"/>
    <a:srgbClr val="93C14E"/>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21" autoAdjust="0"/>
    <p:restoredTop sz="94660" autoAdjust="0"/>
  </p:normalViewPr>
  <p:slideViewPr>
    <p:cSldViewPr snapToGrid="0" showGuides="1">
      <p:cViewPr>
        <p:scale>
          <a:sx n="51" d="100"/>
          <a:sy n="51" d="100"/>
        </p:scale>
        <p:origin x="1276" y="332"/>
      </p:cViewPr>
      <p:guideLst>
        <p:guide orient="horz" pos="2931"/>
        <p:guide pos="3800"/>
        <p:guide pos="1148"/>
        <p:guide pos="5656"/>
        <p:guide pos="7033"/>
        <p:guide orient="horz" pos="1370"/>
        <p:guide orient="horz" pos="2587"/>
        <p:guide pos="2883"/>
      </p:guideLst>
    </p:cSldViewPr>
  </p:slideViewPr>
  <p:outlineViewPr>
    <p:cViewPr>
      <p:scale>
        <a:sx n="33" d="100"/>
        <a:sy n="33" d="100"/>
      </p:scale>
      <p:origin x="0" y="-153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solidFill>
              <a:srgbClr val="44BD87"/>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6B6F-4B90-B469-5D0913BE5A0D}"/>
            </c:ext>
          </c:extLst>
        </c:ser>
        <c:ser>
          <c:idx val="1"/>
          <c:order val="1"/>
          <c:tx>
            <c:strRef>
              <c:f>Sheet1!$C$1</c:f>
              <c:strCache>
                <c:ptCount val="1"/>
                <c:pt idx="0">
                  <c:v>系列 2</c:v>
                </c:pt>
              </c:strCache>
            </c:strRef>
          </c:tx>
          <c:spPr>
            <a:solidFill>
              <a:srgbClr val="F0944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6B6F-4B90-B469-5D0913BE5A0D}"/>
            </c:ext>
          </c:extLst>
        </c:ser>
        <c:ser>
          <c:idx val="2"/>
          <c:order val="2"/>
          <c:tx>
            <c:strRef>
              <c:f>Sheet1!$D$1</c:f>
              <c:strCache>
                <c:ptCount val="1"/>
                <c:pt idx="0">
                  <c:v>系列 3</c:v>
                </c:pt>
              </c:strCache>
            </c:strRef>
          </c:tx>
          <c:spPr>
            <a:solidFill>
              <a:srgbClr val="0093CF"/>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6B6F-4B90-B469-5D0913BE5A0D}"/>
            </c:ext>
          </c:extLst>
        </c:ser>
        <c:dLbls>
          <c:showLegendKey val="0"/>
          <c:showVal val="0"/>
          <c:showCatName val="0"/>
          <c:showSerName val="0"/>
          <c:showPercent val="0"/>
          <c:showBubbleSize val="0"/>
        </c:dLbls>
        <c:gapWidth val="219"/>
        <c:overlap val="-27"/>
        <c:axId val="411695744"/>
        <c:axId val="411967872"/>
      </c:barChart>
      <c:catAx>
        <c:axId val="411695744"/>
        <c:scaling>
          <c:orientation val="minMax"/>
        </c:scaling>
        <c:delete val="1"/>
        <c:axPos val="b"/>
        <c:numFmt formatCode="General" sourceLinked="1"/>
        <c:majorTickMark val="none"/>
        <c:minorTickMark val="none"/>
        <c:tickLblPos val="nextTo"/>
        <c:crossAx val="411967872"/>
        <c:crosses val="autoZero"/>
        <c:auto val="1"/>
        <c:lblAlgn val="ctr"/>
        <c:lblOffset val="100"/>
        <c:noMultiLvlLbl val="0"/>
      </c:catAx>
      <c:valAx>
        <c:axId val="411967872"/>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411695744"/>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image1.jpeg>
</file>

<file path=ppt/media/image2.jpeg>
</file>

<file path=ppt/media/image3.jpe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D470F4-B71D-48E3-8849-D94058D0B438}" type="datetimeFigureOut">
              <a:rPr lang="zh-CN" altLang="en-US" smtClean="0"/>
              <a:t>2019/10/12 Saturday</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54BDDFF-9C74-45EE-AD90-2B14BDC1031C}"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23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4BDDFF-9C74-45EE-AD90-2B14BDC1031C}"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BC56423-C432-45E6-89A1-31D5D84238BE}" type="datetimeFigureOut">
              <a:rPr lang="zh-CN" altLang="en-US" smtClean="0"/>
              <a:t>2019/10/12 Saturday</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4F1E86F-CBF7-4DF7-824A-AB405C555AA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F1E86F-CBF7-4DF7-824A-AB405C555AA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C56423-C432-45E6-89A1-31D5D84238BE}" type="datetimeFigureOut">
              <a:rPr lang="zh-CN" altLang="en-US" smtClean="0"/>
              <a:t>2019/10/12 Saturday</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F1E86F-CBF7-4DF7-824A-AB405C555AA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tags" Target="../tags/tag3.xml"/><Relationship Id="rId4"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chart" Target="../charts/chart1.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tags" Target="../tags/tag4.xml"/><Relationship Id="rId4" Type="http://schemas.openxmlformats.org/officeDocument/2006/relationships/image" Target="../media/image2.jpe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tags" Target="../tags/tag5.xml"/><Relationship Id="rId4" Type="http://schemas.openxmlformats.org/officeDocument/2006/relationships/image" Target="../media/image2.jpe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8.xml"/><Relationship Id="rId1" Type="http://schemas.openxmlformats.org/officeDocument/2006/relationships/tags" Target="../tags/tag6.xml"/><Relationship Id="rId4" Type="http://schemas.openxmlformats.org/officeDocument/2006/relationships/image" Target="../media/image1.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7.xml"/><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10000"/>
          </a:blip>
          <a:stretch>
            <a:fillRect t="-13000" b="-1000"/>
          </a:stretch>
        </a:blipFill>
        <a:effectLst/>
      </p:bgPr>
    </p:bg>
    <p:spTree>
      <p:nvGrpSpPr>
        <p:cNvPr id="1" name=""/>
        <p:cNvGrpSpPr/>
        <p:nvPr/>
      </p:nvGrpSpPr>
      <p:grpSpPr>
        <a:xfrm>
          <a:off x="0" y="0"/>
          <a:ext cx="0" cy="0"/>
          <a:chOff x="0" y="0"/>
          <a:chExt cx="0" cy="0"/>
        </a:xfrm>
      </p:grpSpPr>
      <p:grpSp>
        <p:nvGrpSpPr>
          <p:cNvPr id="22" name="组合 21"/>
          <p:cNvGrpSpPr/>
          <p:nvPr/>
        </p:nvGrpSpPr>
        <p:grpSpPr>
          <a:xfrm rot="10800000">
            <a:off x="-662940" y="447040"/>
            <a:ext cx="3425190" cy="1658620"/>
            <a:chOff x="5583" y="4373"/>
            <a:chExt cx="6631" cy="3211"/>
          </a:xfrm>
        </p:grpSpPr>
        <p:sp>
          <p:nvSpPr>
            <p:cNvPr id="17" name="圆角矩形 16"/>
            <p:cNvSpPr/>
            <p:nvPr/>
          </p:nvSpPr>
          <p:spPr>
            <a:xfrm>
              <a:off x="6980" y="5073"/>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18" name="圆角矩形 17"/>
            <p:cNvSpPr/>
            <p:nvPr/>
          </p:nvSpPr>
          <p:spPr>
            <a:xfrm>
              <a:off x="7428" y="6482"/>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19" name="圆角矩形 18"/>
            <p:cNvSpPr/>
            <p:nvPr/>
          </p:nvSpPr>
          <p:spPr>
            <a:xfrm>
              <a:off x="5583" y="5757"/>
              <a:ext cx="6160" cy="428"/>
            </a:xfrm>
            <a:prstGeom prst="roundRect">
              <a:avLst>
                <a:gd name="adj" fmla="val 50000"/>
              </a:avLst>
            </a:prstGeom>
            <a:solidFill>
              <a:srgbClr val="33AE7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20" name="圆角矩形 19"/>
            <p:cNvSpPr/>
            <p:nvPr/>
          </p:nvSpPr>
          <p:spPr>
            <a:xfrm>
              <a:off x="6980" y="4373"/>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21" name="圆角矩形 20"/>
            <p:cNvSpPr/>
            <p:nvPr/>
          </p:nvSpPr>
          <p:spPr>
            <a:xfrm>
              <a:off x="6980" y="7156"/>
              <a:ext cx="5234" cy="42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grpSp>
      <p:grpSp>
        <p:nvGrpSpPr>
          <p:cNvPr id="24" name="组合 23"/>
          <p:cNvGrpSpPr/>
          <p:nvPr/>
        </p:nvGrpSpPr>
        <p:grpSpPr>
          <a:xfrm rot="10800000">
            <a:off x="9093191" y="4771390"/>
            <a:ext cx="4210694" cy="1730953"/>
            <a:chOff x="5583" y="4440"/>
            <a:chExt cx="7647" cy="3144"/>
          </a:xfrm>
        </p:grpSpPr>
        <p:sp>
          <p:nvSpPr>
            <p:cNvPr id="25" name="圆角矩形 24"/>
            <p:cNvSpPr/>
            <p:nvPr/>
          </p:nvSpPr>
          <p:spPr>
            <a:xfrm>
              <a:off x="6980" y="5073"/>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26" name="圆角矩形 25"/>
            <p:cNvSpPr/>
            <p:nvPr/>
          </p:nvSpPr>
          <p:spPr>
            <a:xfrm>
              <a:off x="6934" y="6457"/>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27" name="圆角矩形 26"/>
            <p:cNvSpPr/>
            <p:nvPr/>
          </p:nvSpPr>
          <p:spPr>
            <a:xfrm>
              <a:off x="5583" y="5757"/>
              <a:ext cx="6160" cy="428"/>
            </a:xfrm>
            <a:prstGeom prst="roundRect">
              <a:avLst>
                <a:gd name="adj" fmla="val 50000"/>
              </a:avLst>
            </a:prstGeom>
            <a:solidFill>
              <a:srgbClr val="33AE7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28" name="圆角矩形 27"/>
            <p:cNvSpPr/>
            <p:nvPr/>
          </p:nvSpPr>
          <p:spPr>
            <a:xfrm>
              <a:off x="7996" y="4440"/>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29" name="圆角矩形 28"/>
            <p:cNvSpPr/>
            <p:nvPr/>
          </p:nvSpPr>
          <p:spPr>
            <a:xfrm>
              <a:off x="6980" y="7156"/>
              <a:ext cx="5234" cy="42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grpSp>
      <p:cxnSp>
        <p:nvCxnSpPr>
          <p:cNvPr id="30" name="直接连接符 29"/>
          <p:cNvCxnSpPr/>
          <p:nvPr/>
        </p:nvCxnSpPr>
        <p:spPr>
          <a:xfrm>
            <a:off x="2635250" y="1995170"/>
            <a:ext cx="0" cy="2778760"/>
          </a:xfrm>
          <a:prstGeom prst="line">
            <a:avLst/>
          </a:prstGeom>
          <a:ln w="476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32" name="组合 31"/>
          <p:cNvGrpSpPr/>
          <p:nvPr/>
        </p:nvGrpSpPr>
        <p:grpSpPr>
          <a:xfrm>
            <a:off x="2762250" y="1591945"/>
            <a:ext cx="8296910" cy="4326255"/>
            <a:chOff x="1640" y="4246"/>
            <a:chExt cx="13066" cy="6813"/>
          </a:xfrm>
        </p:grpSpPr>
        <p:sp>
          <p:nvSpPr>
            <p:cNvPr id="33" name="矩形 32"/>
            <p:cNvSpPr/>
            <p:nvPr/>
          </p:nvSpPr>
          <p:spPr>
            <a:xfrm>
              <a:off x="1640" y="6390"/>
              <a:ext cx="13066" cy="3344"/>
            </a:xfrm>
            <a:prstGeom prst="rect">
              <a:avLst/>
            </a:prstGeom>
          </p:spPr>
          <p:txBody>
            <a:bodyPr wrap="square">
              <a:spAutoFit/>
            </a:bodyPr>
            <a:lstStyle/>
            <a:p>
              <a:r>
                <a:rPr lang="en-US" altLang="zh-CN" sz="6600" b="1" spc="300" dirty="0" err="1">
                  <a:solidFill>
                    <a:schemeClr val="accent2"/>
                  </a:solidFill>
                  <a:effectLst>
                    <a:outerShdw blurRad="50800" dist="38100" dir="2700000" algn="tl" rotWithShape="0">
                      <a:prstClr val="black">
                        <a:alpha val="15000"/>
                      </a:prstClr>
                    </a:outerShdw>
                  </a:effectLst>
                  <a:latin typeface="微软雅黑" panose="020B0503020204020204" pitchFamily="34" charset="-122"/>
                  <a:ea typeface="微软雅黑" panose="020B0503020204020204" pitchFamily="34" charset="-122"/>
                  <a:cs typeface="Arial" panose="020B0604020202020204" pitchFamily="34" charset="0"/>
                </a:rPr>
                <a:t>Colourful</a:t>
              </a:r>
              <a:r>
                <a:rPr lang="en-US" altLang="zh-CN" sz="6600" b="1" spc="300" dirty="0">
                  <a:solidFill>
                    <a:schemeClr val="accent2"/>
                  </a:solidFill>
                  <a:effectLst>
                    <a:outerShdw blurRad="50800" dist="38100" dir="2700000" algn="tl" rotWithShape="0">
                      <a:prstClr val="black">
                        <a:alpha val="15000"/>
                      </a:prstClr>
                    </a:outerShdw>
                  </a:effectLst>
                  <a:latin typeface="微软雅黑" panose="020B0503020204020204" pitchFamily="34" charset="-122"/>
                  <a:ea typeface="微软雅黑" panose="020B0503020204020204" pitchFamily="34" charset="-122"/>
                  <a:cs typeface="Arial" panose="020B0604020202020204" pitchFamily="34" charset="0"/>
                </a:rPr>
                <a:t> Work Summary PPT</a:t>
              </a:r>
            </a:p>
          </p:txBody>
        </p:sp>
        <p:sp>
          <p:nvSpPr>
            <p:cNvPr id="34" name="文本框 33"/>
            <p:cNvSpPr txBox="1"/>
            <p:nvPr/>
          </p:nvSpPr>
          <p:spPr>
            <a:xfrm>
              <a:off x="1640" y="10138"/>
              <a:ext cx="6763" cy="921"/>
            </a:xfrm>
            <a:prstGeom prst="rect">
              <a:avLst/>
            </a:prstGeom>
            <a:noFill/>
          </p:spPr>
          <p:txBody>
            <a:bodyPr wrap="square" rtlCol="0">
              <a:spAutoFit/>
            </a:bodyPr>
            <a:lstStyle/>
            <a:p>
              <a:r>
                <a:rPr lang="en-US" altLang="zh-CN" sz="3200" b="1" dirty="0">
                  <a:solidFill>
                    <a:srgbClr val="33AE7F"/>
                  </a:solidFill>
                  <a:latin typeface="华文细黑" panose="02010600040101010101" pitchFamily="2" charset="-122"/>
                  <a:ea typeface="华文细黑" panose="02010600040101010101" pitchFamily="2" charset="-122"/>
                </a:rPr>
                <a:t>Reporter</a:t>
              </a:r>
              <a:r>
                <a:rPr lang="zh-CN" altLang="en-US" sz="3200" b="1" dirty="0">
                  <a:solidFill>
                    <a:srgbClr val="33AE7F"/>
                  </a:solidFill>
                  <a:latin typeface="华文细黑" panose="02010600040101010101" pitchFamily="2" charset="-122"/>
                  <a:ea typeface="华文细黑" panose="02010600040101010101" pitchFamily="2" charset="-122"/>
                </a:rPr>
                <a:t>：</a:t>
              </a:r>
              <a:r>
                <a:rPr lang="en-US" altLang="zh-CN" sz="3200" b="1" dirty="0" err="1">
                  <a:solidFill>
                    <a:srgbClr val="33AE7F"/>
                  </a:solidFill>
                  <a:latin typeface="华文细黑" panose="02010600040101010101" pitchFamily="2" charset="-122"/>
                  <a:ea typeface="华文细黑" panose="02010600040101010101" pitchFamily="2" charset="-122"/>
                </a:rPr>
                <a:t>Lovepik</a:t>
              </a:r>
              <a:endParaRPr lang="zh-CN" altLang="en-US" sz="3200" b="1" dirty="0">
                <a:solidFill>
                  <a:srgbClr val="33AE7F"/>
                </a:solidFill>
                <a:latin typeface="华文细黑" panose="02010600040101010101" pitchFamily="2" charset="-122"/>
                <a:ea typeface="华文细黑" panose="02010600040101010101" pitchFamily="2" charset="-122"/>
              </a:endParaRPr>
            </a:p>
          </p:txBody>
        </p:sp>
        <p:sp>
          <p:nvSpPr>
            <p:cNvPr id="37" name="矩形 36"/>
            <p:cNvSpPr/>
            <p:nvPr/>
          </p:nvSpPr>
          <p:spPr>
            <a:xfrm>
              <a:off x="1640" y="4246"/>
              <a:ext cx="13066" cy="2470"/>
            </a:xfrm>
            <a:prstGeom prst="rect">
              <a:avLst/>
            </a:prstGeom>
          </p:spPr>
          <p:txBody>
            <a:bodyPr wrap="square">
              <a:spAutoFit/>
            </a:bodyPr>
            <a:lstStyle/>
            <a:p>
              <a:pPr algn="l"/>
              <a:r>
                <a:rPr lang="en-US" altLang="zh-CN" sz="9600" b="1" spc="300" dirty="0">
                  <a:solidFill>
                    <a:schemeClr val="accent4"/>
                  </a:solidFill>
                  <a:effectLst>
                    <a:outerShdw blurRad="50800" dist="38100" dir="2700000" algn="tl" rotWithShape="0">
                      <a:prstClr val="black">
                        <a:alpha val="15000"/>
                      </a:prstClr>
                    </a:outerShdw>
                  </a:effectLst>
                  <a:latin typeface="微软雅黑" panose="020B0503020204020204" pitchFamily="34" charset="-122"/>
                  <a:ea typeface="微软雅黑" panose="020B0503020204020204" pitchFamily="34" charset="-122"/>
                  <a:cs typeface="Arial" panose="020B0604020202020204" pitchFamily="34" charset="0"/>
                  <a:sym typeface="+mn-ea"/>
                </a:rPr>
                <a:t>20XX</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4000" advTm="3631">
        <p14:vortex/>
      </p:transition>
    </mc:Choice>
    <mc:Fallback xmlns="">
      <p:transition spd="slow" advTm="3631">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10000"/>
          </a:blip>
          <a:stretch>
            <a:fillRect t="-5000"/>
          </a:stretch>
        </a:blipFill>
        <a:effectLst/>
      </p:bgPr>
    </p:bg>
    <p:spTree>
      <p:nvGrpSpPr>
        <p:cNvPr id="1" name=""/>
        <p:cNvGrpSpPr/>
        <p:nvPr/>
      </p:nvGrpSpPr>
      <p:grpSpPr>
        <a:xfrm>
          <a:off x="0" y="0"/>
          <a:ext cx="0" cy="0"/>
          <a:chOff x="0" y="0"/>
          <a:chExt cx="0" cy="0"/>
        </a:xfrm>
      </p:grpSpPr>
      <p:grpSp>
        <p:nvGrpSpPr>
          <p:cNvPr id="22" name="组合 21"/>
          <p:cNvGrpSpPr/>
          <p:nvPr/>
        </p:nvGrpSpPr>
        <p:grpSpPr>
          <a:xfrm rot="13500000">
            <a:off x="788235" y="1140791"/>
            <a:ext cx="11196888" cy="7407809"/>
            <a:chOff x="3223" y="-11191"/>
            <a:chExt cx="18041" cy="25465"/>
          </a:xfrm>
        </p:grpSpPr>
        <p:sp>
          <p:nvSpPr>
            <p:cNvPr id="7" name="圆角矩形 6"/>
            <p:cNvSpPr/>
            <p:nvPr/>
          </p:nvSpPr>
          <p:spPr>
            <a:xfrm>
              <a:off x="17292" y="-6675"/>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 name="圆角矩形 1"/>
            <p:cNvSpPr/>
            <p:nvPr/>
          </p:nvSpPr>
          <p:spPr>
            <a:xfrm>
              <a:off x="7957" y="4537"/>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3" name="圆角矩形 2"/>
            <p:cNvSpPr/>
            <p:nvPr/>
          </p:nvSpPr>
          <p:spPr>
            <a:xfrm>
              <a:off x="3223" y="10133"/>
              <a:ext cx="6160" cy="428"/>
            </a:xfrm>
            <a:prstGeom prst="roundRect">
              <a:avLst>
                <a:gd name="adj" fmla="val 50000"/>
              </a:avLst>
            </a:prstGeom>
            <a:solidFill>
              <a:srgbClr val="33AE7F">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1" name="圆角矩形 20"/>
            <p:cNvSpPr/>
            <p:nvPr/>
          </p:nvSpPr>
          <p:spPr>
            <a:xfrm>
              <a:off x="11110" y="-11191"/>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4" name="圆角矩形 3"/>
            <p:cNvSpPr/>
            <p:nvPr/>
          </p:nvSpPr>
          <p:spPr>
            <a:xfrm>
              <a:off x="9804" y="13846"/>
              <a:ext cx="5234" cy="428"/>
            </a:xfrm>
            <a:prstGeom prst="roundRect">
              <a:avLst>
                <a:gd name="adj" fmla="val 50000"/>
              </a:avLst>
            </a:prstGeom>
            <a:solidFill>
              <a:schemeClr val="accent2">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5" name="圆角矩形 4"/>
            <p:cNvSpPr/>
            <p:nvPr/>
          </p:nvSpPr>
          <p:spPr>
            <a:xfrm>
              <a:off x="13689" y="-1173"/>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grpSp>
      <p:grpSp>
        <p:nvGrpSpPr>
          <p:cNvPr id="8" name="组合 7"/>
          <p:cNvGrpSpPr/>
          <p:nvPr/>
        </p:nvGrpSpPr>
        <p:grpSpPr>
          <a:xfrm>
            <a:off x="4060725" y="943192"/>
            <a:ext cx="4070550" cy="4070552"/>
            <a:chOff x="4060725" y="1754087"/>
            <a:chExt cx="4070550" cy="4070552"/>
          </a:xfrm>
        </p:grpSpPr>
        <p:sp>
          <p:nvSpPr>
            <p:cNvPr id="9" name="菱形 8"/>
            <p:cNvSpPr/>
            <p:nvPr/>
          </p:nvSpPr>
          <p:spPr>
            <a:xfrm>
              <a:off x="4060725" y="1754087"/>
              <a:ext cx="4070550" cy="4070552"/>
            </a:xfrm>
            <a:prstGeom prst="diamond">
              <a:avLst/>
            </a:prstGeom>
            <a:noFill/>
            <a:ln w="76200">
              <a:solidFill>
                <a:srgbClr val="F094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10" name="文本框 9"/>
            <p:cNvSpPr txBox="1"/>
            <p:nvPr/>
          </p:nvSpPr>
          <p:spPr>
            <a:xfrm>
              <a:off x="4952097" y="3188838"/>
              <a:ext cx="2287807" cy="769441"/>
            </a:xfrm>
            <a:prstGeom prst="rect">
              <a:avLst/>
            </a:prstGeom>
            <a:noFill/>
          </p:spPr>
          <p:txBody>
            <a:bodyPr wrap="none" rtlCol="0">
              <a:spAutoFit/>
              <a:scene3d>
                <a:camera prst="orthographicFront"/>
                <a:lightRig rig="threePt" dir="t"/>
              </a:scene3d>
              <a:sp3d contourW="12700"/>
            </a:bodyPr>
            <a:lstStyle/>
            <a:p>
              <a:pPr algn="ctr"/>
              <a:r>
                <a:rPr lang="en-US" altLang="zh-CN" sz="4400" b="1" i="1" dirty="0">
                  <a:solidFill>
                    <a:schemeClr val="accent2"/>
                  </a:solidFill>
                  <a:latin typeface="华文细黑" panose="02010600040101010101" pitchFamily="2" charset="-122"/>
                  <a:ea typeface="华文细黑" panose="02010600040101010101" pitchFamily="2" charset="-122"/>
                </a:rPr>
                <a:t>PART 02</a:t>
              </a:r>
            </a:p>
          </p:txBody>
        </p:sp>
        <p:sp>
          <p:nvSpPr>
            <p:cNvPr id="25" name="文本框 24"/>
            <p:cNvSpPr txBox="1"/>
            <p:nvPr/>
          </p:nvSpPr>
          <p:spPr>
            <a:xfrm>
              <a:off x="4965721" y="3894671"/>
              <a:ext cx="2260555" cy="461665"/>
            </a:xfrm>
            <a:prstGeom prst="rect">
              <a:avLst/>
            </a:prstGeom>
            <a:noFill/>
          </p:spPr>
          <p:txBody>
            <a:bodyPr wrap="none" rtlCol="0">
              <a:spAutoFit/>
              <a:scene3d>
                <a:camera prst="orthographicFront"/>
                <a:lightRig rig="threePt" dir="t"/>
              </a:scene3d>
              <a:sp3d contourW="12700"/>
            </a:bodyPr>
            <a:lstStyle/>
            <a:p>
              <a:pPr algn="ctr"/>
              <a:r>
                <a:rPr lang="en-US" altLang="zh-CN" sz="2400" b="1" dirty="0">
                  <a:solidFill>
                    <a:schemeClr val="accent2"/>
                  </a:solidFill>
                  <a:latin typeface="华文细黑" panose="02010600040101010101" pitchFamily="2" charset="-122"/>
                  <a:ea typeface="华文细黑" panose="02010600040101010101" pitchFamily="2" charset="-122"/>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endParaRPr>
            </a:p>
          </p:txBody>
        </p:sp>
        <p:sp>
          <p:nvSpPr>
            <p:cNvPr id="26" name="椭圆 49"/>
            <p:cNvSpPr/>
            <p:nvPr/>
          </p:nvSpPr>
          <p:spPr>
            <a:xfrm>
              <a:off x="5923834" y="4860131"/>
              <a:ext cx="344328" cy="343724"/>
            </a:xfrm>
            <a:custGeom>
              <a:avLst/>
              <a:gdLst>
                <a:gd name="connsiteX0" fmla="*/ 320385 w 604110"/>
                <a:gd name="connsiteY0" fmla="*/ 164550 h 603052"/>
                <a:gd name="connsiteX1" fmla="*/ 339813 w 604110"/>
                <a:gd name="connsiteY1" fmla="*/ 172569 h 603052"/>
                <a:gd name="connsiteX2" fmla="*/ 449654 w 604110"/>
                <a:gd name="connsiteY2" fmla="*/ 282231 h 603052"/>
                <a:gd name="connsiteX3" fmla="*/ 457617 w 604110"/>
                <a:gd name="connsiteY3" fmla="*/ 301558 h 603052"/>
                <a:gd name="connsiteX4" fmla="*/ 449654 w 604110"/>
                <a:gd name="connsiteY4" fmla="*/ 320886 h 603052"/>
                <a:gd name="connsiteX5" fmla="*/ 339813 w 604110"/>
                <a:gd name="connsiteY5" fmla="*/ 430548 h 603052"/>
                <a:gd name="connsiteX6" fmla="*/ 320316 w 604110"/>
                <a:gd name="connsiteY6" fmla="*/ 438635 h 603052"/>
                <a:gd name="connsiteX7" fmla="*/ 300957 w 604110"/>
                <a:gd name="connsiteY7" fmla="*/ 430548 h 603052"/>
                <a:gd name="connsiteX8" fmla="*/ 300957 w 604110"/>
                <a:gd name="connsiteY8" fmla="*/ 391892 h 603052"/>
                <a:gd name="connsiteX9" fmla="*/ 363841 w 604110"/>
                <a:gd name="connsiteY9" fmla="*/ 328974 h 603052"/>
                <a:gd name="connsiteX10" fmla="*/ 173954 w 604110"/>
                <a:gd name="connsiteY10" fmla="*/ 328974 h 603052"/>
                <a:gd name="connsiteX11" fmla="*/ 146494 w 604110"/>
                <a:gd name="connsiteY11" fmla="*/ 301558 h 603052"/>
                <a:gd name="connsiteX12" fmla="*/ 173954 w 604110"/>
                <a:gd name="connsiteY12" fmla="*/ 274143 h 603052"/>
                <a:gd name="connsiteX13" fmla="*/ 363978 w 604110"/>
                <a:gd name="connsiteY13" fmla="*/ 274143 h 603052"/>
                <a:gd name="connsiteX14" fmla="*/ 300957 w 604110"/>
                <a:gd name="connsiteY14" fmla="*/ 211225 h 603052"/>
                <a:gd name="connsiteX15" fmla="*/ 300957 w 604110"/>
                <a:gd name="connsiteY15" fmla="*/ 172569 h 603052"/>
                <a:gd name="connsiteX16" fmla="*/ 320385 w 604110"/>
                <a:gd name="connsiteY16" fmla="*/ 164550 h 603052"/>
                <a:gd name="connsiteX17" fmla="*/ 302055 w 604110"/>
                <a:gd name="connsiteY17" fmla="*/ 54823 h 603052"/>
                <a:gd name="connsiteX18" fmla="*/ 54919 w 604110"/>
                <a:gd name="connsiteY18" fmla="*/ 301526 h 603052"/>
                <a:gd name="connsiteX19" fmla="*/ 302055 w 604110"/>
                <a:gd name="connsiteY19" fmla="*/ 548229 h 603052"/>
                <a:gd name="connsiteX20" fmla="*/ 549191 w 604110"/>
                <a:gd name="connsiteY20" fmla="*/ 301526 h 603052"/>
                <a:gd name="connsiteX21" fmla="*/ 302055 w 604110"/>
                <a:gd name="connsiteY21" fmla="*/ 54823 h 603052"/>
                <a:gd name="connsiteX22" fmla="*/ 302055 w 604110"/>
                <a:gd name="connsiteY22" fmla="*/ 0 h 603052"/>
                <a:gd name="connsiteX23" fmla="*/ 604110 w 604110"/>
                <a:gd name="connsiteY23" fmla="*/ 301526 h 603052"/>
                <a:gd name="connsiteX24" fmla="*/ 302055 w 604110"/>
                <a:gd name="connsiteY24" fmla="*/ 603052 h 603052"/>
                <a:gd name="connsiteX25" fmla="*/ 0 w 604110"/>
                <a:gd name="connsiteY25" fmla="*/ 301526 h 603052"/>
                <a:gd name="connsiteX26" fmla="*/ 302055 w 604110"/>
                <a:gd name="connsiteY26" fmla="*/ 0 h 60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4110" h="603052">
                  <a:moveTo>
                    <a:pt x="320385" y="164550"/>
                  </a:moveTo>
                  <a:cubicBezTo>
                    <a:pt x="327422" y="164550"/>
                    <a:pt x="334458" y="167223"/>
                    <a:pt x="339813" y="172569"/>
                  </a:cubicBezTo>
                  <a:lnTo>
                    <a:pt x="449654" y="282231"/>
                  </a:lnTo>
                  <a:cubicBezTo>
                    <a:pt x="454734" y="287302"/>
                    <a:pt x="457617" y="294293"/>
                    <a:pt x="457617" y="301558"/>
                  </a:cubicBezTo>
                  <a:cubicBezTo>
                    <a:pt x="457617" y="308824"/>
                    <a:pt x="454734" y="315814"/>
                    <a:pt x="449654" y="320886"/>
                  </a:cubicBezTo>
                  <a:lnTo>
                    <a:pt x="339813" y="430548"/>
                  </a:lnTo>
                  <a:cubicBezTo>
                    <a:pt x="334458" y="436031"/>
                    <a:pt x="327319" y="438635"/>
                    <a:pt x="320316" y="438635"/>
                  </a:cubicBezTo>
                  <a:cubicBezTo>
                    <a:pt x="313314" y="438635"/>
                    <a:pt x="306312" y="436031"/>
                    <a:pt x="300957" y="430548"/>
                  </a:cubicBezTo>
                  <a:cubicBezTo>
                    <a:pt x="290248" y="419856"/>
                    <a:pt x="290248" y="402584"/>
                    <a:pt x="300957" y="391892"/>
                  </a:cubicBezTo>
                  <a:lnTo>
                    <a:pt x="363841" y="328974"/>
                  </a:lnTo>
                  <a:lnTo>
                    <a:pt x="173954" y="328974"/>
                  </a:lnTo>
                  <a:cubicBezTo>
                    <a:pt x="158714" y="328974"/>
                    <a:pt x="146494" y="316774"/>
                    <a:pt x="146494" y="301558"/>
                  </a:cubicBezTo>
                  <a:cubicBezTo>
                    <a:pt x="146494" y="286480"/>
                    <a:pt x="158714" y="274143"/>
                    <a:pt x="173954" y="274143"/>
                  </a:cubicBezTo>
                  <a:lnTo>
                    <a:pt x="363978" y="274143"/>
                  </a:lnTo>
                  <a:lnTo>
                    <a:pt x="300957" y="211225"/>
                  </a:lnTo>
                  <a:cubicBezTo>
                    <a:pt x="290248" y="200533"/>
                    <a:pt x="290248" y="183261"/>
                    <a:pt x="300957" y="172569"/>
                  </a:cubicBezTo>
                  <a:cubicBezTo>
                    <a:pt x="306312" y="167223"/>
                    <a:pt x="313349" y="164550"/>
                    <a:pt x="320385" y="164550"/>
                  </a:cubicBezTo>
                  <a:close/>
                  <a:moveTo>
                    <a:pt x="302055" y="54823"/>
                  </a:moveTo>
                  <a:cubicBezTo>
                    <a:pt x="165718" y="54823"/>
                    <a:pt x="54919" y="165428"/>
                    <a:pt x="54919" y="301526"/>
                  </a:cubicBezTo>
                  <a:cubicBezTo>
                    <a:pt x="54919" y="437624"/>
                    <a:pt x="165718" y="548229"/>
                    <a:pt x="302055" y="548229"/>
                  </a:cubicBezTo>
                  <a:cubicBezTo>
                    <a:pt x="438392" y="548229"/>
                    <a:pt x="549191" y="437624"/>
                    <a:pt x="549191" y="301526"/>
                  </a:cubicBezTo>
                  <a:cubicBezTo>
                    <a:pt x="549191" y="165428"/>
                    <a:pt x="438392" y="54823"/>
                    <a:pt x="302055" y="54823"/>
                  </a:cubicBezTo>
                  <a:close/>
                  <a:moveTo>
                    <a:pt x="302055" y="0"/>
                  </a:moveTo>
                  <a:cubicBezTo>
                    <a:pt x="468597" y="0"/>
                    <a:pt x="604110" y="135275"/>
                    <a:pt x="604110" y="301526"/>
                  </a:cubicBezTo>
                  <a:cubicBezTo>
                    <a:pt x="604110" y="467777"/>
                    <a:pt x="468597" y="603052"/>
                    <a:pt x="302055" y="603052"/>
                  </a:cubicBezTo>
                  <a:cubicBezTo>
                    <a:pt x="135513" y="603052"/>
                    <a:pt x="0" y="467777"/>
                    <a:pt x="0" y="301526"/>
                  </a:cubicBezTo>
                  <a:cubicBezTo>
                    <a:pt x="0" y="135275"/>
                    <a:pt x="135513" y="0"/>
                    <a:pt x="302055" y="0"/>
                  </a:cubicBezTo>
                  <a:close/>
                </a:path>
              </a:pathLst>
            </a:custGeom>
            <a:solidFill>
              <a:srgbClr val="BF181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710430" y="541020"/>
            <a:ext cx="3028315" cy="461645"/>
            <a:chOff x="6261" y="852"/>
            <a:chExt cx="4769" cy="727"/>
          </a:xfrm>
        </p:grpSpPr>
        <p:sp>
          <p:nvSpPr>
            <p:cNvPr id="4" name="波形 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sp>
        <p:nvSpPr>
          <p:cNvPr id="8" name="TextBox 51"/>
          <p:cNvSpPr txBox="1"/>
          <p:nvPr/>
        </p:nvSpPr>
        <p:spPr>
          <a:xfrm>
            <a:off x="4588626" y="4311886"/>
            <a:ext cx="1123805" cy="646331"/>
          </a:xfrm>
          <a:prstGeom prst="rect">
            <a:avLst/>
          </a:prstGeom>
          <a:noFill/>
        </p:spPr>
        <p:txBody>
          <a:bodyPr wrap="square" rtlCol="0" anchor="ctr">
            <a:spAutoFit/>
          </a:bodyPr>
          <a:lstStyle>
            <a:defPPr>
              <a:defRPr lang="zh-CN"/>
            </a:defPPr>
            <a:lvl1pPr algn="ct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en-US" altLang="zh-CN" sz="1800" dirty="0">
                <a:solidFill>
                  <a:schemeClr val="bg1">
                    <a:lumMod val="50000"/>
                  </a:schemeClr>
                </a:solidFill>
                <a:latin typeface="华文细黑" panose="02010600040101010101" pitchFamily="2" charset="-122"/>
                <a:ea typeface="华文细黑" panose="02010600040101010101" pitchFamily="2" charset="-122"/>
              </a:rPr>
              <a:t>Enter your title</a:t>
            </a:r>
          </a:p>
        </p:txBody>
      </p:sp>
      <p:sp>
        <p:nvSpPr>
          <p:cNvPr id="53" name="TextBox 52"/>
          <p:cNvSpPr txBox="1"/>
          <p:nvPr/>
        </p:nvSpPr>
        <p:spPr>
          <a:xfrm>
            <a:off x="6053112" y="2962773"/>
            <a:ext cx="1592055" cy="646331"/>
          </a:xfrm>
          <a:prstGeom prst="rect">
            <a:avLst/>
          </a:prstGeom>
          <a:noFill/>
        </p:spPr>
        <p:txBody>
          <a:bodyPr wrap="square" rtlCol="0" anchor="ctr">
            <a:spAutoFit/>
          </a:bodyPr>
          <a:lstStyle/>
          <a:p>
            <a:pPr algn="ctr"/>
            <a:r>
              <a:rPr lang="en-US" altLang="zh-CN" sz="1800" dirty="0">
                <a:solidFill>
                  <a:schemeClr val="bg1">
                    <a:lumMod val="50000"/>
                  </a:schemeClr>
                </a:solidFill>
                <a:latin typeface="华文细黑" panose="02010600040101010101" pitchFamily="2" charset="-122"/>
                <a:ea typeface="华文细黑" panose="02010600040101010101" pitchFamily="2" charset="-122"/>
              </a:rPr>
              <a:t>Enter your title</a:t>
            </a:r>
          </a:p>
        </p:txBody>
      </p:sp>
      <p:sp>
        <p:nvSpPr>
          <p:cNvPr id="9" name="TextBox 53"/>
          <p:cNvSpPr txBox="1"/>
          <p:nvPr/>
        </p:nvSpPr>
        <p:spPr>
          <a:xfrm>
            <a:off x="8033028" y="4077999"/>
            <a:ext cx="1123805" cy="646331"/>
          </a:xfrm>
          <a:prstGeom prst="rect">
            <a:avLst/>
          </a:prstGeom>
          <a:noFill/>
        </p:spPr>
        <p:txBody>
          <a:bodyPr wrap="square" rtlCol="0" anchor="ctr">
            <a:spAutoFit/>
          </a:bodyPr>
          <a:lstStyle>
            <a:defPPr>
              <a:defRPr lang="zh-CN"/>
            </a:defPPr>
            <a:lvl1pPr algn="ctr">
              <a:defRPr sz="16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en-US" altLang="zh-CN" sz="1800" dirty="0">
                <a:solidFill>
                  <a:schemeClr val="bg1">
                    <a:lumMod val="50000"/>
                  </a:schemeClr>
                </a:solidFill>
                <a:latin typeface="华文细黑" panose="02010600040101010101" pitchFamily="2" charset="-122"/>
                <a:ea typeface="华文细黑" panose="02010600040101010101" pitchFamily="2" charset="-122"/>
              </a:rPr>
              <a:t>Enter your title</a:t>
            </a:r>
          </a:p>
        </p:txBody>
      </p:sp>
      <p:sp>
        <p:nvSpPr>
          <p:cNvPr id="55" name="TextBox 54"/>
          <p:cNvSpPr txBox="1"/>
          <p:nvPr/>
        </p:nvSpPr>
        <p:spPr>
          <a:xfrm>
            <a:off x="9475800" y="2996512"/>
            <a:ext cx="1592055" cy="646331"/>
          </a:xfrm>
          <a:prstGeom prst="rect">
            <a:avLst/>
          </a:prstGeom>
          <a:noFill/>
        </p:spPr>
        <p:txBody>
          <a:bodyPr wrap="square" rtlCol="0" anchor="ctr">
            <a:spAutoFit/>
          </a:bodyPr>
          <a:lstStyle/>
          <a:p>
            <a:pPr algn="ctr"/>
            <a:r>
              <a:rPr lang="en-US" altLang="zh-CN" sz="1800" dirty="0">
                <a:solidFill>
                  <a:schemeClr val="bg1">
                    <a:lumMod val="50000"/>
                  </a:schemeClr>
                </a:solidFill>
                <a:latin typeface="华文细黑" panose="02010600040101010101" pitchFamily="2" charset="-122"/>
                <a:ea typeface="华文细黑" panose="02010600040101010101" pitchFamily="2" charset="-122"/>
              </a:rPr>
              <a:t>Enter your title</a:t>
            </a:r>
          </a:p>
        </p:txBody>
      </p:sp>
      <p:sp>
        <p:nvSpPr>
          <p:cNvPr id="56" name="矩形 55"/>
          <p:cNvSpPr/>
          <p:nvPr/>
        </p:nvSpPr>
        <p:spPr>
          <a:xfrm>
            <a:off x="1219139" y="2124803"/>
            <a:ext cx="2592288" cy="3877985"/>
          </a:xfrm>
          <a:prstGeom prst="rect">
            <a:avLst/>
          </a:prstGeom>
        </p:spPr>
        <p:txBody>
          <a:bodyPr wrap="square">
            <a:spAutoFit/>
          </a:bodyPr>
          <a:lstStyle/>
          <a:p>
            <a:pPr>
              <a:lnSpc>
                <a:spcPct val="150000"/>
              </a:lnSpc>
            </a:pPr>
            <a:r>
              <a:rPr lang="en-US" altLang="zh-CN" sz="2000" b="1" dirty="0">
                <a:solidFill>
                  <a:schemeClr val="bg1">
                    <a:lumMod val="50000"/>
                  </a:schemeClr>
                </a:solidFill>
                <a:latin typeface="华文细黑" panose="02010600040101010101" pitchFamily="2" charset="-122"/>
                <a:ea typeface="华文细黑" panose="02010600040101010101" pitchFamily="2" charset="-122"/>
              </a:rPr>
              <a:t>Enter your title</a:t>
            </a:r>
          </a:p>
          <a:p>
            <a:pPr>
              <a:lnSpc>
                <a:spcPct val="150000"/>
              </a:lnSpc>
            </a:pPr>
            <a:r>
              <a:rPr lang="en-US" altLang="zh-CN" sz="1600" dirty="0">
                <a:solidFill>
                  <a:schemeClr val="bg1">
                    <a:lumMod val="50000"/>
                  </a:schemeClr>
                </a:solidFill>
                <a:latin typeface="华文细黑" panose="02010600040101010101" pitchFamily="2" charset="-122"/>
                <a:ea typeface="华文细黑" panose="02010600040101010101" pitchFamily="2" charset="-122"/>
              </a:rPr>
              <a:t>Enter your text Enter your text Enter your text Enter your text Enter your text Enter your text Enter your text Enter your text</a:t>
            </a:r>
          </a:p>
          <a:p>
            <a:pPr>
              <a:lnSpc>
                <a:spcPct val="150000"/>
              </a:lnSpc>
            </a:pPr>
            <a:r>
              <a:rPr lang="en-US" altLang="zh-CN" sz="1600" dirty="0">
                <a:solidFill>
                  <a:schemeClr val="bg1">
                    <a:lumMod val="50000"/>
                  </a:schemeClr>
                </a:solidFill>
                <a:latin typeface="华文细黑" panose="02010600040101010101" pitchFamily="2" charset="-122"/>
                <a:ea typeface="华文细黑" panose="02010600040101010101" pitchFamily="2" charset="-122"/>
              </a:rPr>
              <a:t>Enter your text Enter your text Enter your text Enter your text Enter</a:t>
            </a:r>
            <a:endParaRPr lang="en-US" altLang="zh-CN" sz="1600" dirty="0">
              <a:solidFill>
                <a:schemeClr val="bg1">
                  <a:lumMod val="50000"/>
                </a:schemeClr>
              </a:solidFill>
              <a:latin typeface="华文细黑" panose="02010600040101010101" pitchFamily="2" charset="-122"/>
              <a:ea typeface="华文细黑" panose="02010600040101010101" pitchFamily="2" charset="-122"/>
              <a:cs typeface="华文黑体" pitchFamily="2" charset="-122"/>
            </a:endParaRPr>
          </a:p>
        </p:txBody>
      </p:sp>
      <p:sp>
        <p:nvSpPr>
          <p:cNvPr id="57" name="Freeform 4"/>
          <p:cNvSpPr/>
          <p:nvPr/>
        </p:nvSpPr>
        <p:spPr bwMode="auto">
          <a:xfrm>
            <a:off x="5672708" y="2132043"/>
            <a:ext cx="2330287" cy="2330372"/>
          </a:xfrm>
          <a:custGeom>
            <a:avLst/>
            <a:gdLst/>
            <a:ahLst/>
            <a:cxnLst/>
            <a:rect l="l" t="t" r="r" b="b"/>
            <a:pathLst>
              <a:path w="2628619" h="2628031">
                <a:moveTo>
                  <a:pt x="1316980" y="400615"/>
                </a:moveTo>
                <a:cubicBezTo>
                  <a:pt x="813885" y="400615"/>
                  <a:pt x="406046" y="809559"/>
                  <a:pt x="406046" y="1314016"/>
                </a:cubicBezTo>
                <a:cubicBezTo>
                  <a:pt x="406046" y="1818473"/>
                  <a:pt x="813885" y="2227417"/>
                  <a:pt x="1316980" y="2227417"/>
                </a:cubicBezTo>
                <a:cubicBezTo>
                  <a:pt x="1820075" y="2227417"/>
                  <a:pt x="2227914" y="1818473"/>
                  <a:pt x="2227914" y="1314016"/>
                </a:cubicBezTo>
                <a:cubicBezTo>
                  <a:pt x="2227914" y="809559"/>
                  <a:pt x="1820075" y="400615"/>
                  <a:pt x="1316980" y="400615"/>
                </a:cubicBezTo>
                <a:close/>
                <a:moveTo>
                  <a:pt x="1151586" y="0"/>
                </a:moveTo>
                <a:lnTo>
                  <a:pt x="1254227" y="145306"/>
                </a:lnTo>
                <a:lnTo>
                  <a:pt x="1316813" y="142801"/>
                </a:lnTo>
                <a:lnTo>
                  <a:pt x="1379399" y="145306"/>
                </a:lnTo>
                <a:lnTo>
                  <a:pt x="1482041" y="0"/>
                </a:lnTo>
                <a:lnTo>
                  <a:pt x="1522096" y="5011"/>
                </a:lnTo>
                <a:lnTo>
                  <a:pt x="1564654" y="12526"/>
                </a:lnTo>
                <a:lnTo>
                  <a:pt x="1617227" y="182885"/>
                </a:lnTo>
                <a:lnTo>
                  <a:pt x="1679813" y="200422"/>
                </a:lnTo>
                <a:lnTo>
                  <a:pt x="1707351" y="210443"/>
                </a:lnTo>
                <a:lnTo>
                  <a:pt x="1737392" y="220464"/>
                </a:lnTo>
                <a:lnTo>
                  <a:pt x="1880089" y="115243"/>
                </a:lnTo>
                <a:lnTo>
                  <a:pt x="1917640" y="132780"/>
                </a:lnTo>
                <a:lnTo>
                  <a:pt x="1955192" y="152822"/>
                </a:lnTo>
                <a:lnTo>
                  <a:pt x="1952689" y="333201"/>
                </a:lnTo>
                <a:lnTo>
                  <a:pt x="2002758" y="368275"/>
                </a:lnTo>
                <a:lnTo>
                  <a:pt x="2027792" y="388317"/>
                </a:lnTo>
                <a:lnTo>
                  <a:pt x="2052827" y="405854"/>
                </a:lnTo>
                <a:lnTo>
                  <a:pt x="2223061" y="348233"/>
                </a:lnTo>
                <a:lnTo>
                  <a:pt x="2253102" y="378296"/>
                </a:lnTo>
                <a:lnTo>
                  <a:pt x="2283144" y="408360"/>
                </a:lnTo>
                <a:lnTo>
                  <a:pt x="2225564" y="578718"/>
                </a:lnTo>
                <a:lnTo>
                  <a:pt x="2263116" y="626318"/>
                </a:lnTo>
                <a:lnTo>
                  <a:pt x="2298164" y="678929"/>
                </a:lnTo>
                <a:lnTo>
                  <a:pt x="2475909" y="676424"/>
                </a:lnTo>
                <a:lnTo>
                  <a:pt x="2495937" y="711498"/>
                </a:lnTo>
                <a:lnTo>
                  <a:pt x="2515964" y="749077"/>
                </a:lnTo>
                <a:lnTo>
                  <a:pt x="2408316" y="891877"/>
                </a:lnTo>
                <a:lnTo>
                  <a:pt x="2428343" y="952004"/>
                </a:lnTo>
                <a:lnTo>
                  <a:pt x="2438357" y="984572"/>
                </a:lnTo>
                <a:lnTo>
                  <a:pt x="2445868" y="1014636"/>
                </a:lnTo>
                <a:lnTo>
                  <a:pt x="2616102" y="1067246"/>
                </a:lnTo>
                <a:lnTo>
                  <a:pt x="2628619" y="1149920"/>
                </a:lnTo>
                <a:lnTo>
                  <a:pt x="2483419" y="1252637"/>
                </a:lnTo>
                <a:lnTo>
                  <a:pt x="2485923" y="1312763"/>
                </a:lnTo>
                <a:lnTo>
                  <a:pt x="2483419" y="1375395"/>
                </a:lnTo>
                <a:lnTo>
                  <a:pt x="2628619" y="1478111"/>
                </a:lnTo>
                <a:lnTo>
                  <a:pt x="2623612" y="1520701"/>
                </a:lnTo>
                <a:lnTo>
                  <a:pt x="2616102" y="1560785"/>
                </a:lnTo>
                <a:lnTo>
                  <a:pt x="2445868" y="1615901"/>
                </a:lnTo>
                <a:lnTo>
                  <a:pt x="2428343" y="1676028"/>
                </a:lnTo>
                <a:lnTo>
                  <a:pt x="2418330" y="1706091"/>
                </a:lnTo>
                <a:lnTo>
                  <a:pt x="2408316" y="1736154"/>
                </a:lnTo>
                <a:lnTo>
                  <a:pt x="2515964" y="1878955"/>
                </a:lnTo>
                <a:lnTo>
                  <a:pt x="2495937" y="1916534"/>
                </a:lnTo>
                <a:lnTo>
                  <a:pt x="2475909" y="1951608"/>
                </a:lnTo>
                <a:lnTo>
                  <a:pt x="2298164" y="1949102"/>
                </a:lnTo>
                <a:lnTo>
                  <a:pt x="2263116" y="2001713"/>
                </a:lnTo>
                <a:lnTo>
                  <a:pt x="2245592" y="2026766"/>
                </a:lnTo>
                <a:lnTo>
                  <a:pt x="2225564" y="2049313"/>
                </a:lnTo>
                <a:lnTo>
                  <a:pt x="2283144" y="2219672"/>
                </a:lnTo>
                <a:lnTo>
                  <a:pt x="2253102" y="2252240"/>
                </a:lnTo>
                <a:lnTo>
                  <a:pt x="2223061" y="2282304"/>
                </a:lnTo>
                <a:lnTo>
                  <a:pt x="2052827" y="2224682"/>
                </a:lnTo>
                <a:lnTo>
                  <a:pt x="2002758" y="2262261"/>
                </a:lnTo>
                <a:lnTo>
                  <a:pt x="1952689" y="2297335"/>
                </a:lnTo>
                <a:lnTo>
                  <a:pt x="1955192" y="2475210"/>
                </a:lnTo>
                <a:lnTo>
                  <a:pt x="1917640" y="2495252"/>
                </a:lnTo>
                <a:lnTo>
                  <a:pt x="1880089" y="2512789"/>
                </a:lnTo>
                <a:lnTo>
                  <a:pt x="1737392" y="2407567"/>
                </a:lnTo>
                <a:lnTo>
                  <a:pt x="1679813" y="2427609"/>
                </a:lnTo>
                <a:lnTo>
                  <a:pt x="1647268" y="2435125"/>
                </a:lnTo>
                <a:lnTo>
                  <a:pt x="1617227" y="2445146"/>
                </a:lnTo>
                <a:lnTo>
                  <a:pt x="1564654" y="2615505"/>
                </a:lnTo>
                <a:lnTo>
                  <a:pt x="1482041" y="2628031"/>
                </a:lnTo>
                <a:lnTo>
                  <a:pt x="1379399" y="2482725"/>
                </a:lnTo>
                <a:lnTo>
                  <a:pt x="1316813" y="2482725"/>
                </a:lnTo>
                <a:lnTo>
                  <a:pt x="1254227" y="2482725"/>
                </a:lnTo>
                <a:lnTo>
                  <a:pt x="1151586" y="2628031"/>
                </a:lnTo>
                <a:lnTo>
                  <a:pt x="1109027" y="2623021"/>
                </a:lnTo>
                <a:lnTo>
                  <a:pt x="1066469" y="2615505"/>
                </a:lnTo>
                <a:lnTo>
                  <a:pt x="1013896" y="2445146"/>
                </a:lnTo>
                <a:lnTo>
                  <a:pt x="953813" y="2427609"/>
                </a:lnTo>
                <a:lnTo>
                  <a:pt x="923772" y="2417588"/>
                </a:lnTo>
                <a:lnTo>
                  <a:pt x="896234" y="2407567"/>
                </a:lnTo>
                <a:lnTo>
                  <a:pt x="753538" y="2512789"/>
                </a:lnTo>
                <a:lnTo>
                  <a:pt x="715986" y="2495252"/>
                </a:lnTo>
                <a:lnTo>
                  <a:pt x="678434" y="2475210"/>
                </a:lnTo>
                <a:lnTo>
                  <a:pt x="680938" y="2297335"/>
                </a:lnTo>
                <a:lnTo>
                  <a:pt x="630869" y="2262261"/>
                </a:lnTo>
                <a:lnTo>
                  <a:pt x="605834" y="2242219"/>
                </a:lnTo>
                <a:lnTo>
                  <a:pt x="580800" y="2224682"/>
                </a:lnTo>
                <a:lnTo>
                  <a:pt x="410566" y="2282304"/>
                </a:lnTo>
                <a:lnTo>
                  <a:pt x="380524" y="2252240"/>
                </a:lnTo>
                <a:lnTo>
                  <a:pt x="350483" y="2219672"/>
                </a:lnTo>
                <a:lnTo>
                  <a:pt x="408062" y="2049313"/>
                </a:lnTo>
                <a:lnTo>
                  <a:pt x="370510" y="2001713"/>
                </a:lnTo>
                <a:lnTo>
                  <a:pt x="335462" y="1949102"/>
                </a:lnTo>
                <a:lnTo>
                  <a:pt x="157717" y="1951608"/>
                </a:lnTo>
                <a:lnTo>
                  <a:pt x="137690" y="1916534"/>
                </a:lnTo>
                <a:lnTo>
                  <a:pt x="117662" y="1878955"/>
                </a:lnTo>
                <a:lnTo>
                  <a:pt x="225310" y="1736154"/>
                </a:lnTo>
                <a:lnTo>
                  <a:pt x="205283" y="1676028"/>
                </a:lnTo>
                <a:lnTo>
                  <a:pt x="195269" y="1645964"/>
                </a:lnTo>
                <a:lnTo>
                  <a:pt x="187759" y="1615901"/>
                </a:lnTo>
                <a:lnTo>
                  <a:pt x="15021" y="1560785"/>
                </a:lnTo>
                <a:lnTo>
                  <a:pt x="0" y="1478111"/>
                </a:lnTo>
                <a:lnTo>
                  <a:pt x="150207" y="1375395"/>
                </a:lnTo>
                <a:lnTo>
                  <a:pt x="147703" y="1312763"/>
                </a:lnTo>
                <a:lnTo>
                  <a:pt x="150207" y="1252637"/>
                </a:lnTo>
                <a:lnTo>
                  <a:pt x="0" y="1149920"/>
                </a:lnTo>
                <a:lnTo>
                  <a:pt x="7510" y="1107331"/>
                </a:lnTo>
                <a:lnTo>
                  <a:pt x="15021" y="1067246"/>
                </a:lnTo>
                <a:lnTo>
                  <a:pt x="187759" y="1014636"/>
                </a:lnTo>
                <a:lnTo>
                  <a:pt x="205283" y="952004"/>
                </a:lnTo>
                <a:lnTo>
                  <a:pt x="215297" y="921941"/>
                </a:lnTo>
                <a:lnTo>
                  <a:pt x="225310" y="891877"/>
                </a:lnTo>
                <a:lnTo>
                  <a:pt x="117662" y="749077"/>
                </a:lnTo>
                <a:lnTo>
                  <a:pt x="137690" y="711498"/>
                </a:lnTo>
                <a:lnTo>
                  <a:pt x="157717" y="676424"/>
                </a:lnTo>
                <a:lnTo>
                  <a:pt x="335462" y="678929"/>
                </a:lnTo>
                <a:lnTo>
                  <a:pt x="370510" y="626318"/>
                </a:lnTo>
                <a:lnTo>
                  <a:pt x="388034" y="601266"/>
                </a:lnTo>
                <a:lnTo>
                  <a:pt x="408062" y="578718"/>
                </a:lnTo>
                <a:lnTo>
                  <a:pt x="350483" y="408360"/>
                </a:lnTo>
                <a:lnTo>
                  <a:pt x="380524" y="378296"/>
                </a:lnTo>
                <a:lnTo>
                  <a:pt x="410566" y="348233"/>
                </a:lnTo>
                <a:lnTo>
                  <a:pt x="580800" y="405854"/>
                </a:lnTo>
                <a:lnTo>
                  <a:pt x="630869" y="368275"/>
                </a:lnTo>
                <a:lnTo>
                  <a:pt x="680938" y="333201"/>
                </a:lnTo>
                <a:lnTo>
                  <a:pt x="678434" y="152822"/>
                </a:lnTo>
                <a:lnTo>
                  <a:pt x="715986" y="132780"/>
                </a:lnTo>
                <a:lnTo>
                  <a:pt x="753538" y="115243"/>
                </a:lnTo>
                <a:lnTo>
                  <a:pt x="896234" y="220464"/>
                </a:lnTo>
                <a:lnTo>
                  <a:pt x="953813" y="200422"/>
                </a:lnTo>
                <a:lnTo>
                  <a:pt x="983855" y="190401"/>
                </a:lnTo>
                <a:lnTo>
                  <a:pt x="1013896" y="182885"/>
                </a:lnTo>
                <a:lnTo>
                  <a:pt x="1066469" y="12526"/>
                </a:lnTo>
                <a:close/>
              </a:path>
            </a:pathLst>
          </a:custGeom>
          <a:solidFill>
            <a:srgbClr val="F09442"/>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ysClr val="window" lastClr="FFFFFF"/>
              </a:solidFill>
              <a:effectLst/>
              <a:uLnTx/>
              <a:uFillTx/>
              <a:latin typeface="华文细黑" panose="02010600040101010101" pitchFamily="2" charset="-122"/>
              <a:ea typeface="华文细黑" panose="02010600040101010101" pitchFamily="2" charset="-122"/>
            </a:endParaRPr>
          </a:p>
        </p:txBody>
      </p:sp>
      <p:sp>
        <p:nvSpPr>
          <p:cNvPr id="58" name="Freeform 6"/>
          <p:cNvSpPr/>
          <p:nvPr/>
        </p:nvSpPr>
        <p:spPr bwMode="auto">
          <a:xfrm>
            <a:off x="7662692" y="3402192"/>
            <a:ext cx="1841898" cy="1841968"/>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rgbClr val="33AE7F"/>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rgbClr val="414455"/>
              </a:solidFill>
              <a:effectLst/>
              <a:uLnTx/>
              <a:uFillTx/>
              <a:latin typeface="华文细黑" panose="02010600040101010101" pitchFamily="2" charset="-122"/>
              <a:ea typeface="华文细黑" panose="02010600040101010101" pitchFamily="2" charset="-122"/>
            </a:endParaRPr>
          </a:p>
        </p:txBody>
      </p:sp>
      <p:sp>
        <p:nvSpPr>
          <p:cNvPr id="59" name="Freeform 8"/>
          <p:cNvSpPr/>
          <p:nvPr/>
        </p:nvSpPr>
        <p:spPr bwMode="auto">
          <a:xfrm>
            <a:off x="4134571" y="3580245"/>
            <a:ext cx="2032934" cy="2031804"/>
          </a:xfrm>
          <a:custGeom>
            <a:avLst/>
            <a:gdLst/>
            <a:ahLst/>
            <a:cxnLst/>
            <a:rect l="l" t="t" r="r" b="b"/>
            <a:pathLst>
              <a:path w="2075647" h="2080525">
                <a:moveTo>
                  <a:pt x="1036488" y="349870"/>
                </a:moveTo>
                <a:cubicBezTo>
                  <a:pt x="655847" y="349870"/>
                  <a:pt x="347277" y="658371"/>
                  <a:pt x="347277" y="1038927"/>
                </a:cubicBezTo>
                <a:cubicBezTo>
                  <a:pt x="347277" y="1419483"/>
                  <a:pt x="655847" y="1727984"/>
                  <a:pt x="1036488" y="1727984"/>
                </a:cubicBezTo>
                <a:cubicBezTo>
                  <a:pt x="1417129" y="1727984"/>
                  <a:pt x="1725699" y="1419483"/>
                  <a:pt x="1725699" y="1038927"/>
                </a:cubicBezTo>
                <a:cubicBezTo>
                  <a:pt x="1725699" y="658371"/>
                  <a:pt x="1417129" y="349870"/>
                  <a:pt x="1036488" y="349870"/>
                </a:cubicBezTo>
                <a:close/>
                <a:moveTo>
                  <a:pt x="1096908" y="0"/>
                </a:moveTo>
                <a:lnTo>
                  <a:pt x="1138010" y="2569"/>
                </a:lnTo>
                <a:lnTo>
                  <a:pt x="1179112" y="7706"/>
                </a:lnTo>
                <a:lnTo>
                  <a:pt x="1230489" y="174661"/>
                </a:lnTo>
                <a:lnTo>
                  <a:pt x="1261315" y="182367"/>
                </a:lnTo>
                <a:lnTo>
                  <a:pt x="1292142" y="192641"/>
                </a:lnTo>
                <a:lnTo>
                  <a:pt x="1322968" y="200347"/>
                </a:lnTo>
                <a:lnTo>
                  <a:pt x="1353795" y="213190"/>
                </a:lnTo>
                <a:lnTo>
                  <a:pt x="1487376" y="100173"/>
                </a:lnTo>
                <a:lnTo>
                  <a:pt x="1523340" y="118153"/>
                </a:lnTo>
                <a:lnTo>
                  <a:pt x="1559304" y="138702"/>
                </a:lnTo>
                <a:lnTo>
                  <a:pt x="1538753" y="313363"/>
                </a:lnTo>
                <a:lnTo>
                  <a:pt x="1569580" y="333912"/>
                </a:lnTo>
                <a:lnTo>
                  <a:pt x="1595269" y="354460"/>
                </a:lnTo>
                <a:lnTo>
                  <a:pt x="1618388" y="375008"/>
                </a:lnTo>
                <a:lnTo>
                  <a:pt x="1644077" y="398125"/>
                </a:lnTo>
                <a:lnTo>
                  <a:pt x="1811054" y="344186"/>
                </a:lnTo>
                <a:lnTo>
                  <a:pt x="1836742" y="375008"/>
                </a:lnTo>
                <a:lnTo>
                  <a:pt x="1862431" y="405831"/>
                </a:lnTo>
                <a:lnTo>
                  <a:pt x="1777658" y="562512"/>
                </a:lnTo>
                <a:lnTo>
                  <a:pt x="1811054" y="619021"/>
                </a:lnTo>
                <a:lnTo>
                  <a:pt x="1823898" y="647275"/>
                </a:lnTo>
                <a:lnTo>
                  <a:pt x="1839311" y="678097"/>
                </a:lnTo>
                <a:lnTo>
                  <a:pt x="2019132" y="693508"/>
                </a:lnTo>
                <a:lnTo>
                  <a:pt x="2031976" y="732037"/>
                </a:lnTo>
                <a:lnTo>
                  <a:pt x="2042252" y="770565"/>
                </a:lnTo>
                <a:lnTo>
                  <a:pt x="1900964" y="881013"/>
                </a:lnTo>
                <a:lnTo>
                  <a:pt x="1906102" y="914404"/>
                </a:lnTo>
                <a:lnTo>
                  <a:pt x="1911240" y="945226"/>
                </a:lnTo>
                <a:lnTo>
                  <a:pt x="1913808" y="981186"/>
                </a:lnTo>
                <a:lnTo>
                  <a:pt x="1913808" y="1014577"/>
                </a:lnTo>
                <a:lnTo>
                  <a:pt x="2075647" y="1096771"/>
                </a:lnTo>
                <a:lnTo>
                  <a:pt x="2073078" y="1135299"/>
                </a:lnTo>
                <a:lnTo>
                  <a:pt x="2067941" y="1173827"/>
                </a:lnTo>
                <a:lnTo>
                  <a:pt x="1893257" y="1225198"/>
                </a:lnTo>
                <a:lnTo>
                  <a:pt x="1885551" y="1258589"/>
                </a:lnTo>
                <a:lnTo>
                  <a:pt x="1875275" y="1289412"/>
                </a:lnTo>
                <a:lnTo>
                  <a:pt x="1865000" y="1320235"/>
                </a:lnTo>
                <a:lnTo>
                  <a:pt x="1854724" y="1351057"/>
                </a:lnTo>
                <a:lnTo>
                  <a:pt x="1975461" y="1494896"/>
                </a:lnTo>
                <a:lnTo>
                  <a:pt x="1957479" y="1528287"/>
                </a:lnTo>
                <a:lnTo>
                  <a:pt x="1942066" y="1559110"/>
                </a:lnTo>
                <a:lnTo>
                  <a:pt x="1754538" y="1538561"/>
                </a:lnTo>
                <a:lnTo>
                  <a:pt x="1736556" y="1564247"/>
                </a:lnTo>
                <a:lnTo>
                  <a:pt x="1716005" y="1592501"/>
                </a:lnTo>
                <a:lnTo>
                  <a:pt x="1692886" y="1615618"/>
                </a:lnTo>
                <a:lnTo>
                  <a:pt x="1672335" y="1641303"/>
                </a:lnTo>
                <a:lnTo>
                  <a:pt x="1728850" y="1821102"/>
                </a:lnTo>
                <a:lnTo>
                  <a:pt x="1700592" y="1844219"/>
                </a:lnTo>
                <a:lnTo>
                  <a:pt x="1672335" y="1864767"/>
                </a:lnTo>
                <a:lnTo>
                  <a:pt x="1507927" y="1774868"/>
                </a:lnTo>
                <a:lnTo>
                  <a:pt x="1451412" y="1808259"/>
                </a:lnTo>
                <a:lnTo>
                  <a:pt x="1420585" y="1823670"/>
                </a:lnTo>
                <a:lnTo>
                  <a:pt x="1392328" y="1839081"/>
                </a:lnTo>
                <a:lnTo>
                  <a:pt x="1374346" y="2026586"/>
                </a:lnTo>
                <a:lnTo>
                  <a:pt x="1340950" y="2039428"/>
                </a:lnTo>
                <a:lnTo>
                  <a:pt x="1307555" y="2047134"/>
                </a:lnTo>
                <a:lnTo>
                  <a:pt x="1186818" y="1898158"/>
                </a:lnTo>
                <a:lnTo>
                  <a:pt x="1155992" y="1903295"/>
                </a:lnTo>
                <a:lnTo>
                  <a:pt x="1122596" y="1908432"/>
                </a:lnTo>
                <a:lnTo>
                  <a:pt x="1091770" y="1911001"/>
                </a:lnTo>
                <a:lnTo>
                  <a:pt x="1058375" y="1911001"/>
                </a:lnTo>
                <a:lnTo>
                  <a:pt x="971033" y="2080525"/>
                </a:lnTo>
                <a:lnTo>
                  <a:pt x="935069" y="2077957"/>
                </a:lnTo>
                <a:lnTo>
                  <a:pt x="901674" y="2072819"/>
                </a:lnTo>
                <a:lnTo>
                  <a:pt x="845158" y="1890452"/>
                </a:lnTo>
                <a:lnTo>
                  <a:pt x="814332" y="1882747"/>
                </a:lnTo>
                <a:lnTo>
                  <a:pt x="780937" y="1875041"/>
                </a:lnTo>
                <a:lnTo>
                  <a:pt x="750110" y="1864767"/>
                </a:lnTo>
                <a:lnTo>
                  <a:pt x="719284" y="1851924"/>
                </a:lnTo>
                <a:lnTo>
                  <a:pt x="577996" y="1975215"/>
                </a:lnTo>
                <a:lnTo>
                  <a:pt x="544601" y="1959803"/>
                </a:lnTo>
                <a:lnTo>
                  <a:pt x="511205" y="1939255"/>
                </a:lnTo>
                <a:lnTo>
                  <a:pt x="531756" y="1754319"/>
                </a:lnTo>
                <a:lnTo>
                  <a:pt x="506068" y="1733771"/>
                </a:lnTo>
                <a:lnTo>
                  <a:pt x="480379" y="1713223"/>
                </a:lnTo>
                <a:lnTo>
                  <a:pt x="454690" y="1690106"/>
                </a:lnTo>
                <a:lnTo>
                  <a:pt x="431570" y="1669557"/>
                </a:lnTo>
                <a:lnTo>
                  <a:pt x="254318" y="1726065"/>
                </a:lnTo>
                <a:lnTo>
                  <a:pt x="231198" y="1697811"/>
                </a:lnTo>
                <a:lnTo>
                  <a:pt x="208079" y="1666989"/>
                </a:lnTo>
                <a:lnTo>
                  <a:pt x="297989" y="1505170"/>
                </a:lnTo>
                <a:lnTo>
                  <a:pt x="264594" y="1446093"/>
                </a:lnTo>
                <a:lnTo>
                  <a:pt x="249181" y="1417839"/>
                </a:lnTo>
                <a:lnTo>
                  <a:pt x="236336" y="1387017"/>
                </a:lnTo>
                <a:lnTo>
                  <a:pt x="51378" y="1371606"/>
                </a:lnTo>
                <a:lnTo>
                  <a:pt x="41102" y="1338214"/>
                </a:lnTo>
                <a:lnTo>
                  <a:pt x="30827" y="1302255"/>
                </a:lnTo>
                <a:lnTo>
                  <a:pt x="172114" y="1184101"/>
                </a:lnTo>
                <a:lnTo>
                  <a:pt x="166977" y="1153279"/>
                </a:lnTo>
                <a:lnTo>
                  <a:pt x="164408" y="1119888"/>
                </a:lnTo>
                <a:lnTo>
                  <a:pt x="161839" y="1086497"/>
                </a:lnTo>
                <a:lnTo>
                  <a:pt x="159270" y="1053105"/>
                </a:lnTo>
                <a:lnTo>
                  <a:pt x="0" y="970912"/>
                </a:lnTo>
                <a:lnTo>
                  <a:pt x="2569" y="929815"/>
                </a:lnTo>
                <a:lnTo>
                  <a:pt x="7707" y="893855"/>
                </a:lnTo>
                <a:lnTo>
                  <a:pt x="179821" y="842484"/>
                </a:lnTo>
                <a:lnTo>
                  <a:pt x="187528" y="811662"/>
                </a:lnTo>
                <a:lnTo>
                  <a:pt x="200372" y="778271"/>
                </a:lnTo>
                <a:lnTo>
                  <a:pt x="210647" y="747448"/>
                </a:lnTo>
                <a:lnTo>
                  <a:pt x="220923" y="714057"/>
                </a:lnTo>
                <a:lnTo>
                  <a:pt x="105324" y="577924"/>
                </a:lnTo>
                <a:lnTo>
                  <a:pt x="123306" y="544533"/>
                </a:lnTo>
                <a:lnTo>
                  <a:pt x="141288" y="511141"/>
                </a:lnTo>
                <a:lnTo>
                  <a:pt x="321109" y="529121"/>
                </a:lnTo>
                <a:lnTo>
                  <a:pt x="339091" y="503436"/>
                </a:lnTo>
                <a:lnTo>
                  <a:pt x="359642" y="477750"/>
                </a:lnTo>
                <a:lnTo>
                  <a:pt x="380193" y="449496"/>
                </a:lnTo>
                <a:lnTo>
                  <a:pt x="403313" y="426379"/>
                </a:lnTo>
                <a:lnTo>
                  <a:pt x="349366" y="259424"/>
                </a:lnTo>
                <a:lnTo>
                  <a:pt x="380193" y="233738"/>
                </a:lnTo>
                <a:lnTo>
                  <a:pt x="411019" y="205484"/>
                </a:lnTo>
                <a:lnTo>
                  <a:pt x="567720" y="292815"/>
                </a:lnTo>
                <a:lnTo>
                  <a:pt x="624236" y="259424"/>
                </a:lnTo>
                <a:lnTo>
                  <a:pt x="655062" y="244012"/>
                </a:lnTo>
                <a:lnTo>
                  <a:pt x="683320" y="231170"/>
                </a:lnTo>
                <a:lnTo>
                  <a:pt x="698733" y="53940"/>
                </a:lnTo>
                <a:lnTo>
                  <a:pt x="737266" y="41097"/>
                </a:lnTo>
                <a:lnTo>
                  <a:pt x="775799" y="30823"/>
                </a:lnTo>
                <a:lnTo>
                  <a:pt x="886260" y="166956"/>
                </a:lnTo>
                <a:lnTo>
                  <a:pt x="919656" y="161819"/>
                </a:lnTo>
                <a:lnTo>
                  <a:pt x="953051" y="159250"/>
                </a:lnTo>
                <a:lnTo>
                  <a:pt x="983877" y="156682"/>
                </a:lnTo>
                <a:lnTo>
                  <a:pt x="1017273" y="154113"/>
                </a:lnTo>
                <a:close/>
              </a:path>
            </a:pathLst>
          </a:custGeom>
          <a:solidFill>
            <a:schemeClr val="accent4"/>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ysClr val="window" lastClr="FFFFFF"/>
              </a:solidFill>
              <a:effectLst/>
              <a:uLnTx/>
              <a:uFillTx/>
              <a:latin typeface="华文细黑" panose="02010600040101010101" pitchFamily="2" charset="-122"/>
              <a:ea typeface="华文细黑" panose="02010600040101010101" pitchFamily="2" charset="-122"/>
            </a:endParaRPr>
          </a:p>
        </p:txBody>
      </p:sp>
      <p:sp>
        <p:nvSpPr>
          <p:cNvPr id="60" name="Freeform 6"/>
          <p:cNvSpPr/>
          <p:nvPr/>
        </p:nvSpPr>
        <p:spPr bwMode="auto">
          <a:xfrm>
            <a:off x="9148083" y="2205432"/>
            <a:ext cx="2224910" cy="2224996"/>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rgbClr val="00B0F0"/>
          </a:solidFill>
          <a:ln w="3175" cap="flat" cmpd="sng" algn="ctr">
            <a:noFill/>
            <a:prstDash val="solid"/>
          </a:ln>
          <a:effectLst/>
        </p:spPr>
        <p:txBody>
          <a:bodyPr lIns="0" rIns="0" anchor="ctr"/>
          <a:lstStyle/>
          <a:p>
            <a:pPr algn="ctr" defTabSz="914400" fontAlgn="base">
              <a:lnSpc>
                <a:spcPct val="120000"/>
              </a:lnSpc>
              <a:spcBef>
                <a:spcPts val="600"/>
              </a:spcBef>
              <a:spcAft>
                <a:spcPts val="600"/>
              </a:spcAft>
            </a:pPr>
            <a:endParaRPr lang="en-US" sz="2800" kern="0" dirty="0">
              <a:solidFill>
                <a:sysClr val="window" lastClr="FFFFFF"/>
              </a:solidFill>
              <a:latin typeface="华文细黑" panose="02010600040101010101" pitchFamily="2" charset="-122"/>
              <a:ea typeface="华文细黑" panose="0201060004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8" presetClass="emph" presetSubtype="0" repeatCount="indefinite" fill="hold" grpId="1" nodeType="withEffect">
                                  <p:stCondLst>
                                    <p:cond delay="0"/>
                                  </p:stCondLst>
                                  <p:childTnLst>
                                    <p:animRot by="-86400000">
                                      <p:cBhvr>
                                        <p:cTn id="9" dur="8000" fill="hold"/>
                                        <p:tgtEl>
                                          <p:spTgt spid="59"/>
                                        </p:tgtEl>
                                        <p:attrNameLst>
                                          <p:attrName>r</p:attrName>
                                        </p:attrNameLst>
                                      </p:cBhvr>
                                    </p:animRot>
                                  </p:childTnLst>
                                </p:cTn>
                              </p:par>
                              <p:par>
                                <p:cTn id="10" presetID="53" presetClass="entr" presetSubtype="16" fill="hold" grpId="0" nodeType="withEffect">
                                  <p:stCondLst>
                                    <p:cond delay="50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10" presetClass="entr" presetSubtype="0" fill="hold" grpId="0" nodeType="withEffect">
                                  <p:stCondLst>
                                    <p:cond delay="1500"/>
                                  </p:stCondLst>
                                  <p:childTnLst>
                                    <p:set>
                                      <p:cBhvr>
                                        <p:cTn id="16" dur="1" fill="hold">
                                          <p:stCondLst>
                                            <p:cond delay="0"/>
                                          </p:stCondLst>
                                        </p:cTn>
                                        <p:tgtEl>
                                          <p:spTgt spid="57"/>
                                        </p:tgtEl>
                                        <p:attrNameLst>
                                          <p:attrName>style.visibility</p:attrName>
                                        </p:attrNameLst>
                                      </p:cBhvr>
                                      <p:to>
                                        <p:strVal val="visible"/>
                                      </p:to>
                                    </p:set>
                                    <p:animEffect transition="in" filter="fade">
                                      <p:cBhvr>
                                        <p:cTn id="17" dur="500"/>
                                        <p:tgtEl>
                                          <p:spTgt spid="57"/>
                                        </p:tgtEl>
                                      </p:cBhvr>
                                    </p:animEffect>
                                  </p:childTnLst>
                                </p:cTn>
                              </p:par>
                              <p:par>
                                <p:cTn id="18" presetID="8" presetClass="emph" presetSubtype="0" repeatCount="indefinite" fill="hold" grpId="1" nodeType="withEffect">
                                  <p:stCondLst>
                                    <p:cond delay="1500"/>
                                  </p:stCondLst>
                                  <p:childTnLst>
                                    <p:animRot by="64800000">
                                      <p:cBhvr>
                                        <p:cTn id="19" dur="7500" fill="hold"/>
                                        <p:tgtEl>
                                          <p:spTgt spid="57"/>
                                        </p:tgtEl>
                                        <p:attrNameLst>
                                          <p:attrName>r</p:attrName>
                                        </p:attrNameLst>
                                      </p:cBhvr>
                                    </p:animRot>
                                  </p:childTnLst>
                                </p:cTn>
                              </p:par>
                              <p:par>
                                <p:cTn id="20" presetID="53" presetClass="entr" presetSubtype="16" fill="hold" grpId="0" nodeType="withEffect">
                                  <p:stCondLst>
                                    <p:cond delay="2000"/>
                                  </p:stCondLst>
                                  <p:childTnLst>
                                    <p:set>
                                      <p:cBhvr>
                                        <p:cTn id="21" dur="1" fill="hold">
                                          <p:stCondLst>
                                            <p:cond delay="0"/>
                                          </p:stCondLst>
                                        </p:cTn>
                                        <p:tgtEl>
                                          <p:spTgt spid="53"/>
                                        </p:tgtEl>
                                        <p:attrNameLst>
                                          <p:attrName>style.visibility</p:attrName>
                                        </p:attrNameLst>
                                      </p:cBhvr>
                                      <p:to>
                                        <p:strVal val="visible"/>
                                      </p:to>
                                    </p:set>
                                    <p:anim calcmode="lin" valueType="num">
                                      <p:cBhvr>
                                        <p:cTn id="22" dur="500" fill="hold"/>
                                        <p:tgtEl>
                                          <p:spTgt spid="53"/>
                                        </p:tgtEl>
                                        <p:attrNameLst>
                                          <p:attrName>ppt_w</p:attrName>
                                        </p:attrNameLst>
                                      </p:cBhvr>
                                      <p:tavLst>
                                        <p:tav tm="0">
                                          <p:val>
                                            <p:fltVal val="0"/>
                                          </p:val>
                                        </p:tav>
                                        <p:tav tm="100000">
                                          <p:val>
                                            <p:strVal val="#ppt_w"/>
                                          </p:val>
                                        </p:tav>
                                      </p:tavLst>
                                    </p:anim>
                                    <p:anim calcmode="lin" valueType="num">
                                      <p:cBhvr>
                                        <p:cTn id="23" dur="500" fill="hold"/>
                                        <p:tgtEl>
                                          <p:spTgt spid="53"/>
                                        </p:tgtEl>
                                        <p:attrNameLst>
                                          <p:attrName>ppt_h</p:attrName>
                                        </p:attrNameLst>
                                      </p:cBhvr>
                                      <p:tavLst>
                                        <p:tav tm="0">
                                          <p:val>
                                            <p:fltVal val="0"/>
                                          </p:val>
                                        </p:tav>
                                        <p:tav tm="100000">
                                          <p:val>
                                            <p:strVal val="#ppt_h"/>
                                          </p:val>
                                        </p:tav>
                                      </p:tavLst>
                                    </p:anim>
                                    <p:animEffect transition="in" filter="fade">
                                      <p:cBhvr>
                                        <p:cTn id="24" dur="500"/>
                                        <p:tgtEl>
                                          <p:spTgt spid="53"/>
                                        </p:tgtEl>
                                      </p:cBhvr>
                                    </p:animEffect>
                                  </p:childTnLst>
                                </p:cTn>
                              </p:par>
                              <p:par>
                                <p:cTn id="25" presetID="10" presetClass="entr" presetSubtype="0" fill="hold" grpId="0" nodeType="withEffect">
                                  <p:stCondLst>
                                    <p:cond delay="300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500"/>
                                        <p:tgtEl>
                                          <p:spTgt spid="58"/>
                                        </p:tgtEl>
                                      </p:cBhvr>
                                    </p:animEffect>
                                  </p:childTnLst>
                                </p:cTn>
                              </p:par>
                              <p:par>
                                <p:cTn id="28" presetID="8" presetClass="emph" presetSubtype="0" repeatCount="indefinite" fill="hold" grpId="1" nodeType="withEffect">
                                  <p:stCondLst>
                                    <p:cond delay="3000"/>
                                  </p:stCondLst>
                                  <p:childTnLst>
                                    <p:animRot by="-108000000">
                                      <p:cBhvr>
                                        <p:cTn id="29" dur="7500" fill="hold"/>
                                        <p:tgtEl>
                                          <p:spTgt spid="58"/>
                                        </p:tgtEl>
                                        <p:attrNameLst>
                                          <p:attrName>r</p:attrName>
                                        </p:attrNameLst>
                                      </p:cBhvr>
                                    </p:animRot>
                                  </p:childTnLst>
                                </p:cTn>
                              </p:par>
                              <p:par>
                                <p:cTn id="30" presetID="53" presetClass="entr" presetSubtype="16" fill="hold" grpId="0" nodeType="withEffect">
                                  <p:stCondLst>
                                    <p:cond delay="400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Effect transition="in" filter="fade">
                                      <p:cBhvr>
                                        <p:cTn id="34" dur="500"/>
                                        <p:tgtEl>
                                          <p:spTgt spid="9"/>
                                        </p:tgtEl>
                                      </p:cBhvr>
                                    </p:animEffect>
                                  </p:childTnLst>
                                </p:cTn>
                              </p:par>
                              <p:par>
                                <p:cTn id="35" presetID="10" presetClass="entr" presetSubtype="0" fill="hold" grpId="0" nodeType="withEffect">
                                  <p:stCondLst>
                                    <p:cond delay="450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par>
                                <p:cTn id="38" presetID="8" presetClass="emph" presetSubtype="0" repeatCount="indefinite" fill="hold" grpId="1" nodeType="withEffect">
                                  <p:stCondLst>
                                    <p:cond delay="4500"/>
                                  </p:stCondLst>
                                  <p:childTnLst>
                                    <p:animRot by="86400000">
                                      <p:cBhvr>
                                        <p:cTn id="39" dur="7000" fill="hold"/>
                                        <p:tgtEl>
                                          <p:spTgt spid="60"/>
                                        </p:tgtEl>
                                        <p:attrNameLst>
                                          <p:attrName>r</p:attrName>
                                        </p:attrNameLst>
                                      </p:cBhvr>
                                    </p:animRot>
                                  </p:childTnLst>
                                </p:cTn>
                              </p:par>
                              <p:par>
                                <p:cTn id="40" presetID="53" presetClass="entr" presetSubtype="16" fill="hold" grpId="0" nodeType="withEffect">
                                  <p:stCondLst>
                                    <p:cond delay="5000"/>
                                  </p:stCondLst>
                                  <p:childTnLst>
                                    <p:set>
                                      <p:cBhvr>
                                        <p:cTn id="41" dur="1" fill="hold">
                                          <p:stCondLst>
                                            <p:cond delay="0"/>
                                          </p:stCondLst>
                                        </p:cTn>
                                        <p:tgtEl>
                                          <p:spTgt spid="55"/>
                                        </p:tgtEl>
                                        <p:attrNameLst>
                                          <p:attrName>style.visibility</p:attrName>
                                        </p:attrNameLst>
                                      </p:cBhvr>
                                      <p:to>
                                        <p:strVal val="visible"/>
                                      </p:to>
                                    </p:set>
                                    <p:anim calcmode="lin" valueType="num">
                                      <p:cBhvr>
                                        <p:cTn id="42" dur="500" fill="hold"/>
                                        <p:tgtEl>
                                          <p:spTgt spid="55"/>
                                        </p:tgtEl>
                                        <p:attrNameLst>
                                          <p:attrName>ppt_w</p:attrName>
                                        </p:attrNameLst>
                                      </p:cBhvr>
                                      <p:tavLst>
                                        <p:tav tm="0">
                                          <p:val>
                                            <p:fltVal val="0"/>
                                          </p:val>
                                        </p:tav>
                                        <p:tav tm="100000">
                                          <p:val>
                                            <p:strVal val="#ppt_w"/>
                                          </p:val>
                                        </p:tav>
                                      </p:tavLst>
                                    </p:anim>
                                    <p:anim calcmode="lin" valueType="num">
                                      <p:cBhvr>
                                        <p:cTn id="43" dur="500" fill="hold"/>
                                        <p:tgtEl>
                                          <p:spTgt spid="55"/>
                                        </p:tgtEl>
                                        <p:attrNameLst>
                                          <p:attrName>ppt_h</p:attrName>
                                        </p:attrNameLst>
                                      </p:cBhvr>
                                      <p:tavLst>
                                        <p:tav tm="0">
                                          <p:val>
                                            <p:fltVal val="0"/>
                                          </p:val>
                                        </p:tav>
                                        <p:tav tm="100000">
                                          <p:val>
                                            <p:strVal val="#ppt_h"/>
                                          </p:val>
                                        </p:tav>
                                      </p:tavLst>
                                    </p:anim>
                                    <p:animEffect transition="in" filter="fade">
                                      <p:cBhvr>
                                        <p:cTn id="44" dur="500"/>
                                        <p:tgtEl>
                                          <p:spTgt spid="55"/>
                                        </p:tgtEl>
                                      </p:cBhvr>
                                    </p:animEffect>
                                  </p:childTnLst>
                                </p:cTn>
                              </p:par>
                              <p:par>
                                <p:cTn id="45" presetID="22" presetClass="entr" presetSubtype="8" fill="hold" grpId="0" nodeType="withEffect">
                                  <p:stCondLst>
                                    <p:cond delay="6500"/>
                                  </p:stCondLst>
                                  <p:childTnLst>
                                    <p:set>
                                      <p:cBhvr>
                                        <p:cTn id="46" dur="1" fill="hold">
                                          <p:stCondLst>
                                            <p:cond delay="0"/>
                                          </p:stCondLst>
                                        </p:cTn>
                                        <p:tgtEl>
                                          <p:spTgt spid="56"/>
                                        </p:tgtEl>
                                        <p:attrNameLst>
                                          <p:attrName>style.visibility</p:attrName>
                                        </p:attrNameLst>
                                      </p:cBhvr>
                                      <p:to>
                                        <p:strVal val="visible"/>
                                      </p:to>
                                    </p:set>
                                    <p:animEffect transition="in" filter="wipe(left)">
                                      <p:cBhvr>
                                        <p:cTn id="4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53" grpId="0"/>
      <p:bldP spid="9" grpId="0"/>
      <p:bldP spid="55" grpId="0"/>
      <p:bldP spid="56" grpId="0"/>
      <p:bldP spid="57" grpId="0" bldLvl="0" animBg="1"/>
      <p:bldP spid="57" grpId="1" bldLvl="0" animBg="1"/>
      <p:bldP spid="58" grpId="0" bldLvl="0" animBg="1"/>
      <p:bldP spid="58" grpId="1" bldLvl="0" animBg="1"/>
      <p:bldP spid="59" grpId="0" bldLvl="0" animBg="1"/>
      <p:bldP spid="59" grpId="1" bldLvl="0" animBg="1"/>
      <p:bldP spid="60" grpId="0" bldLvl="0" animBg="1"/>
      <p:bldP spid="60" grpId="1"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2837847787"/>
              </p:ext>
            </p:extLst>
          </p:nvPr>
        </p:nvGraphicFramePr>
        <p:xfrm>
          <a:off x="692206" y="2192862"/>
          <a:ext cx="5879548" cy="2732525"/>
        </p:xfrm>
        <a:graphic>
          <a:graphicData uri="http://schemas.openxmlformats.org/drawingml/2006/chart">
            <c:chart xmlns:c="http://schemas.openxmlformats.org/drawingml/2006/chart" xmlns:r="http://schemas.openxmlformats.org/officeDocument/2006/relationships" r:id="rId4"/>
          </a:graphicData>
        </a:graphic>
      </p:graphicFrame>
      <p:sp>
        <p:nvSpPr>
          <p:cNvPr id="17" name="文本框 16"/>
          <p:cNvSpPr txBox="1"/>
          <p:nvPr/>
        </p:nvSpPr>
        <p:spPr>
          <a:xfrm>
            <a:off x="3993965" y="4950704"/>
            <a:ext cx="3626848" cy="276999"/>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200" i="0" u="none" strike="noStrike" kern="0" cap="none" spc="0" normalizeH="0" baseline="0" noProof="0" dirty="0">
                <a:ln>
                  <a:noFill/>
                </a:ln>
                <a:solidFill>
                  <a:srgbClr val="3A3A3A"/>
                </a:solidFill>
                <a:effectLst/>
                <a:uLnTx/>
                <a:uFillTx/>
                <a:latin typeface="华文细黑" panose="02010600040101010101" pitchFamily="2" charset="-122"/>
                <a:ea typeface="华文细黑" panose="02010600040101010101" pitchFamily="2" charset="-122"/>
              </a:rPr>
              <a:t>Message 02</a:t>
            </a:r>
            <a:endParaRPr kumimoji="0" lang="zh-CN" altLang="en-US" sz="1200" i="0" u="none" strike="noStrike" kern="0" cap="none" spc="0" normalizeH="0" baseline="0" noProof="0" dirty="0">
              <a:ln>
                <a:noFill/>
              </a:ln>
              <a:solidFill>
                <a:srgbClr val="3A3A3A"/>
              </a:solidFill>
              <a:effectLst/>
              <a:uLnTx/>
              <a:uFillTx/>
              <a:latin typeface="华文细黑" panose="02010600040101010101" pitchFamily="2" charset="-122"/>
              <a:ea typeface="华文细黑" panose="02010600040101010101" pitchFamily="2" charset="-122"/>
            </a:endParaRPr>
          </a:p>
        </p:txBody>
      </p:sp>
      <p:sp>
        <p:nvSpPr>
          <p:cNvPr id="18" name="文本框 17"/>
          <p:cNvSpPr txBox="1"/>
          <p:nvPr/>
        </p:nvSpPr>
        <p:spPr>
          <a:xfrm>
            <a:off x="1973531" y="4950704"/>
            <a:ext cx="3626848" cy="276999"/>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200" i="0" u="none" strike="noStrike" kern="0" cap="none" spc="0" normalizeH="0" baseline="0" noProof="0" dirty="0">
                <a:ln>
                  <a:noFill/>
                </a:ln>
                <a:solidFill>
                  <a:srgbClr val="3A3A3A"/>
                </a:solidFill>
                <a:effectLst/>
                <a:uLnTx/>
                <a:uFillTx/>
                <a:latin typeface="华文细黑" panose="02010600040101010101" pitchFamily="2" charset="-122"/>
                <a:ea typeface="华文细黑" panose="02010600040101010101" pitchFamily="2" charset="-122"/>
              </a:rPr>
              <a:t>Message 02</a:t>
            </a:r>
            <a:endParaRPr kumimoji="0" lang="zh-CN" altLang="en-US" sz="1200" i="0" u="none" strike="noStrike" kern="0" cap="none" spc="0" normalizeH="0" baseline="0" noProof="0" dirty="0">
              <a:ln>
                <a:noFill/>
              </a:ln>
              <a:solidFill>
                <a:srgbClr val="3A3A3A"/>
              </a:solidFill>
              <a:effectLst/>
              <a:uLnTx/>
              <a:uFillTx/>
              <a:latin typeface="华文细黑" panose="02010600040101010101" pitchFamily="2" charset="-122"/>
              <a:ea typeface="华文细黑" panose="02010600040101010101" pitchFamily="2" charset="-122"/>
            </a:endParaRPr>
          </a:p>
        </p:txBody>
      </p:sp>
      <p:sp>
        <p:nvSpPr>
          <p:cNvPr id="19" name="文本框 18"/>
          <p:cNvSpPr txBox="1"/>
          <p:nvPr/>
        </p:nvSpPr>
        <p:spPr>
          <a:xfrm>
            <a:off x="-140429" y="4936677"/>
            <a:ext cx="3927384" cy="276999"/>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200" i="0" u="none" strike="noStrike" kern="0" cap="none" spc="0" normalizeH="0" baseline="0" noProof="0" dirty="0">
                <a:ln>
                  <a:noFill/>
                </a:ln>
                <a:solidFill>
                  <a:srgbClr val="3A3A3A"/>
                </a:solidFill>
                <a:effectLst/>
                <a:uLnTx/>
                <a:uFillTx/>
                <a:latin typeface="华文细黑" panose="02010600040101010101" pitchFamily="2" charset="-122"/>
                <a:ea typeface="华文细黑" panose="02010600040101010101" pitchFamily="2" charset="-122"/>
              </a:rPr>
              <a:t>Message 01</a:t>
            </a:r>
            <a:endParaRPr kumimoji="0" lang="zh-CN" altLang="en-US" sz="1200" i="0" u="none" strike="noStrike" kern="0" cap="none" spc="0" normalizeH="0" baseline="0" noProof="0" dirty="0">
              <a:ln>
                <a:noFill/>
              </a:ln>
              <a:solidFill>
                <a:srgbClr val="3A3A3A"/>
              </a:solidFill>
              <a:effectLst/>
              <a:uLnTx/>
              <a:uFillTx/>
              <a:latin typeface="华文细黑" panose="02010600040101010101" pitchFamily="2" charset="-122"/>
              <a:ea typeface="华文细黑" panose="02010600040101010101" pitchFamily="2" charset="-122"/>
            </a:endParaRPr>
          </a:p>
        </p:txBody>
      </p:sp>
      <p:sp>
        <p:nvSpPr>
          <p:cNvPr id="20" name="矩形 19"/>
          <p:cNvSpPr/>
          <p:nvPr/>
        </p:nvSpPr>
        <p:spPr>
          <a:xfrm>
            <a:off x="1081401" y="5018563"/>
            <a:ext cx="168158" cy="122121"/>
          </a:xfrm>
          <a:prstGeom prst="rect">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21" name="矩形 20"/>
          <p:cNvSpPr/>
          <p:nvPr/>
        </p:nvSpPr>
        <p:spPr>
          <a:xfrm>
            <a:off x="3047117" y="5018563"/>
            <a:ext cx="168158" cy="122121"/>
          </a:xfrm>
          <a:prstGeom prst="rect">
            <a:avLst/>
          </a:prstGeom>
          <a:solidFill>
            <a:srgbClr val="44BD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22" name="矩形 21"/>
          <p:cNvSpPr/>
          <p:nvPr/>
        </p:nvSpPr>
        <p:spPr>
          <a:xfrm>
            <a:off x="5067551" y="5018563"/>
            <a:ext cx="168158" cy="122121"/>
          </a:xfrm>
          <a:prstGeom prst="rect">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24" name="KSO_Shape"/>
          <p:cNvSpPr/>
          <p:nvPr/>
        </p:nvSpPr>
        <p:spPr>
          <a:xfrm>
            <a:off x="3409666" y="2163721"/>
            <a:ext cx="754578" cy="505568"/>
          </a:xfrm>
          <a:prstGeom prst="wedgeRectCallout">
            <a:avLst>
              <a:gd name="adj1" fmla="val 33601"/>
              <a:gd name="adj2" fmla="val 93728"/>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latin typeface="华文细黑" panose="02010600040101010101" pitchFamily="2" charset="-122"/>
              <a:ea typeface="华文细黑" panose="02010600040101010101" pitchFamily="2" charset="-122"/>
            </a:endParaRPr>
          </a:p>
        </p:txBody>
      </p:sp>
      <p:sp>
        <p:nvSpPr>
          <p:cNvPr id="29" name="文本框 28"/>
          <p:cNvSpPr txBox="1"/>
          <p:nvPr/>
        </p:nvSpPr>
        <p:spPr>
          <a:xfrm>
            <a:off x="1595728" y="2223709"/>
            <a:ext cx="4382453" cy="338554"/>
          </a:xfrm>
          <a:prstGeom prst="rect">
            <a:avLst/>
          </a:prstGeom>
          <a:noFill/>
        </p:spPr>
        <p:txBody>
          <a:bodyPr wrap="square" rtlCol="0">
            <a:spAutoFit/>
          </a:bodyPr>
          <a:lstStyle>
            <a:defPPr>
              <a:defRPr lang="zh-CN"/>
            </a:defPPr>
            <a:lvl1pPr algn="ctr">
              <a:defRPr sz="1600" b="1">
                <a:solidFill>
                  <a:schemeClr val="bg1"/>
                </a:solidFill>
              </a:defRPr>
            </a:lvl1pPr>
          </a:lstStyle>
          <a:p>
            <a:r>
              <a:rPr lang="en-US" altLang="zh-CN" dirty="0">
                <a:latin typeface="华文细黑" panose="02010600040101010101" pitchFamily="2" charset="-122"/>
                <a:ea typeface="华文细黑" panose="02010600040101010101" pitchFamily="2" charset="-122"/>
              </a:rPr>
              <a:t>NO.2</a:t>
            </a:r>
            <a:endParaRPr lang="zh-CN" altLang="en-US" dirty="0">
              <a:latin typeface="华文细黑" panose="02010600040101010101" pitchFamily="2" charset="-122"/>
              <a:ea typeface="华文细黑" panose="02010600040101010101" pitchFamily="2" charset="-122"/>
            </a:endParaRPr>
          </a:p>
        </p:txBody>
      </p:sp>
      <p:sp>
        <p:nvSpPr>
          <p:cNvPr id="15" name="文本框 14"/>
          <p:cNvSpPr txBox="1"/>
          <p:nvPr/>
        </p:nvSpPr>
        <p:spPr>
          <a:xfrm>
            <a:off x="7279005" y="2734945"/>
            <a:ext cx="3774440" cy="3046988"/>
          </a:xfrm>
          <a:prstGeom prst="rect">
            <a:avLst/>
          </a:prstGeom>
          <a:noFill/>
        </p:spPr>
        <p:txBody>
          <a:bodyPr wrap="square" rtlCol="0">
            <a:spAutoFit/>
          </a:bodyPr>
          <a:lstStyle/>
          <a:p>
            <a:pPr>
              <a:lnSpc>
                <a:spcPct val="150000"/>
              </a:lnSpc>
            </a:pPr>
            <a:r>
              <a:rPr lang="en-US" altLang="zh-CN" sz="1600" dirty="0">
                <a:solidFill>
                  <a:schemeClr val="bg1">
                    <a:lumMod val="50000"/>
                  </a:schemeClr>
                </a:solidFill>
                <a:latin typeface="华文细黑" panose="02010600040101010101" pitchFamily="2" charset="-122"/>
                <a:ea typeface="华文细黑" panose="02010600040101010101" pitchFamily="2" charset="-122"/>
                <a:sym typeface="+mn-ea"/>
              </a:rPr>
              <a:t>Enter your text Enter your text Enter your text Enter your text Enter your text Enter your text Enter your text Enter your text</a:t>
            </a:r>
            <a:endParaRPr lang="en-US" altLang="zh-CN" sz="1600" dirty="0">
              <a:solidFill>
                <a:schemeClr val="bg1">
                  <a:lumMod val="50000"/>
                </a:schemeClr>
              </a:solidFill>
              <a:latin typeface="华文细黑" panose="02010600040101010101" pitchFamily="2" charset="-122"/>
              <a:ea typeface="华文细黑" panose="02010600040101010101" pitchFamily="2" charset="-122"/>
            </a:endParaRPr>
          </a:p>
          <a:p>
            <a:pPr>
              <a:lnSpc>
                <a:spcPct val="150000"/>
              </a:lnSpc>
            </a:pPr>
            <a:r>
              <a:rPr lang="en-US" altLang="zh-CN" sz="1600" dirty="0">
                <a:solidFill>
                  <a:schemeClr val="bg1">
                    <a:lumMod val="50000"/>
                  </a:schemeClr>
                </a:solidFill>
                <a:latin typeface="华文细黑" panose="02010600040101010101" pitchFamily="2" charset="-122"/>
                <a:ea typeface="华文细黑" panose="02010600040101010101" pitchFamily="2" charset="-122"/>
                <a:sym typeface="+mn-ea"/>
              </a:rPr>
              <a:t>Enter your text Enter your text Enter your text Enter your text Enter your text Enter your text Enter your text Enter your text</a:t>
            </a:r>
            <a:endParaRPr lang="zh-CN" altLang="en-US" sz="1600" b="1" dirty="0">
              <a:solidFill>
                <a:srgbClr val="3A3A3A"/>
              </a:solidFill>
              <a:latin typeface="华文细黑" panose="02010600040101010101" pitchFamily="2" charset="-122"/>
              <a:ea typeface="华文细黑" panose="02010600040101010101" pitchFamily="2" charset="-122"/>
            </a:endParaRPr>
          </a:p>
        </p:txBody>
      </p:sp>
      <p:sp>
        <p:nvSpPr>
          <p:cNvPr id="23" name="文本框 22"/>
          <p:cNvSpPr txBox="1"/>
          <p:nvPr/>
        </p:nvSpPr>
        <p:spPr>
          <a:xfrm>
            <a:off x="7354995" y="2192862"/>
            <a:ext cx="3626848" cy="461665"/>
          </a:xfrm>
          <a:prstGeom prst="rect">
            <a:avLst/>
          </a:prstGeom>
          <a:solidFill>
            <a:srgbClr val="93C14E"/>
          </a:solidFill>
        </p:spPr>
        <p:txBody>
          <a:bodyPr wrap="square" rtlCol="0">
            <a:spAutoFit/>
          </a:bodyPr>
          <a:lstStyle/>
          <a:p>
            <a:pPr algn="ctr" eaLnBrk="0" fontAlgn="auto" hangingPunct="0">
              <a:spcBef>
                <a:spcPts val="0"/>
              </a:spcBef>
              <a:spcAft>
                <a:spcPts val="0"/>
              </a:spcAft>
              <a:defRPr/>
            </a:pPr>
            <a:r>
              <a:rPr lang="en-US" altLang="zh-CN" sz="2400" dirty="0">
                <a:solidFill>
                  <a:schemeClr val="bg1"/>
                </a:solidFill>
                <a:latin typeface="华文细黑" panose="02010600040101010101" pitchFamily="2" charset="-122"/>
                <a:ea typeface="华文细黑" panose="02010600040101010101" pitchFamily="2" charset="-122"/>
              </a:rPr>
              <a:t>Enter your title</a:t>
            </a:r>
          </a:p>
        </p:txBody>
      </p:sp>
      <p:grpSp>
        <p:nvGrpSpPr>
          <p:cNvPr id="46" name="组合 45"/>
          <p:cNvGrpSpPr/>
          <p:nvPr/>
        </p:nvGrpSpPr>
        <p:grpSpPr>
          <a:xfrm>
            <a:off x="4710430" y="541020"/>
            <a:ext cx="3028315" cy="461645"/>
            <a:chOff x="6261" y="852"/>
            <a:chExt cx="4769" cy="727"/>
          </a:xfrm>
        </p:grpSpPr>
        <p:sp>
          <p:nvSpPr>
            <p:cNvPr id="44" name="波形 4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46" name="组合 45"/>
          <p:cNvGrpSpPr/>
          <p:nvPr/>
        </p:nvGrpSpPr>
        <p:grpSpPr>
          <a:xfrm>
            <a:off x="4710430" y="541020"/>
            <a:ext cx="3028315" cy="461645"/>
            <a:chOff x="6261" y="852"/>
            <a:chExt cx="4769" cy="727"/>
          </a:xfrm>
        </p:grpSpPr>
        <p:sp>
          <p:nvSpPr>
            <p:cNvPr id="2" name="波形 1"/>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sp>
        <p:nvSpPr>
          <p:cNvPr id="3" name="椭圆 2"/>
          <p:cNvSpPr/>
          <p:nvPr/>
        </p:nvSpPr>
        <p:spPr>
          <a:xfrm>
            <a:off x="4095975" y="1842726"/>
            <a:ext cx="2160587" cy="2159000"/>
          </a:xfrm>
          <a:prstGeom prst="ellips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latin typeface="华文细黑" panose="02010600040101010101" pitchFamily="2" charset="-122"/>
              <a:ea typeface="华文细黑" panose="02010600040101010101" pitchFamily="2" charset="-122"/>
            </a:endParaRPr>
          </a:p>
        </p:txBody>
      </p:sp>
      <p:sp>
        <p:nvSpPr>
          <p:cNvPr id="6" name="椭圆 5"/>
          <p:cNvSpPr/>
          <p:nvPr/>
        </p:nvSpPr>
        <p:spPr>
          <a:xfrm>
            <a:off x="5996212" y="1842726"/>
            <a:ext cx="2160588" cy="2159000"/>
          </a:xfrm>
          <a:prstGeom prst="ellipse">
            <a:avLst/>
          </a:prstGeom>
          <a:solidFill>
            <a:srgbClr val="33AE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细黑" panose="02010600040101010101" pitchFamily="2" charset="-122"/>
              <a:ea typeface="华文细黑" panose="02010600040101010101" pitchFamily="2" charset="-122"/>
            </a:endParaRPr>
          </a:p>
        </p:txBody>
      </p:sp>
      <p:sp>
        <p:nvSpPr>
          <p:cNvPr id="7" name="椭圆 6"/>
          <p:cNvSpPr/>
          <p:nvPr/>
        </p:nvSpPr>
        <p:spPr>
          <a:xfrm>
            <a:off x="5996212" y="3785826"/>
            <a:ext cx="2160588" cy="216058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细黑" panose="02010600040101010101" pitchFamily="2" charset="-122"/>
              <a:ea typeface="华文细黑" panose="02010600040101010101" pitchFamily="2" charset="-122"/>
            </a:endParaRPr>
          </a:p>
        </p:txBody>
      </p:sp>
      <p:sp>
        <p:nvSpPr>
          <p:cNvPr id="8" name="椭圆 7"/>
          <p:cNvSpPr/>
          <p:nvPr/>
        </p:nvSpPr>
        <p:spPr>
          <a:xfrm>
            <a:off x="4097562" y="3785826"/>
            <a:ext cx="2160588" cy="21605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latin typeface="华文细黑" panose="02010600040101010101" pitchFamily="2" charset="-122"/>
              <a:ea typeface="华文细黑" panose="02010600040101010101" pitchFamily="2" charset="-122"/>
            </a:endParaRPr>
          </a:p>
        </p:txBody>
      </p:sp>
      <p:sp>
        <p:nvSpPr>
          <p:cNvPr id="9" name="文本框 3"/>
          <p:cNvSpPr txBox="1">
            <a:spLocks noChangeArrowheads="1"/>
          </p:cNvSpPr>
          <p:nvPr/>
        </p:nvSpPr>
        <p:spPr bwMode="auto">
          <a:xfrm>
            <a:off x="4672237" y="1976076"/>
            <a:ext cx="100806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latin typeface="华文细黑" panose="02010600040101010101" pitchFamily="2" charset="-122"/>
                <a:ea typeface="华文细黑" panose="02010600040101010101" pitchFamily="2" charset="-122"/>
              </a:rPr>
              <a:t>58%</a:t>
            </a:r>
            <a:endParaRPr lang="zh-CN" altLang="en-US" sz="2800" dirty="0">
              <a:solidFill>
                <a:schemeClr val="bg1"/>
              </a:solidFill>
              <a:latin typeface="华文细黑" panose="02010600040101010101" pitchFamily="2" charset="-122"/>
              <a:ea typeface="华文细黑" panose="02010600040101010101" pitchFamily="2" charset="-122"/>
            </a:endParaRPr>
          </a:p>
        </p:txBody>
      </p:sp>
      <p:sp>
        <p:nvSpPr>
          <p:cNvPr id="10" name="文本框 69"/>
          <p:cNvSpPr txBox="1">
            <a:spLocks noChangeArrowheads="1"/>
          </p:cNvSpPr>
          <p:nvPr/>
        </p:nvSpPr>
        <p:spPr bwMode="auto">
          <a:xfrm>
            <a:off x="6572475" y="1976076"/>
            <a:ext cx="1008062"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latin typeface="华文细黑" panose="02010600040101010101" pitchFamily="2" charset="-122"/>
                <a:ea typeface="华文细黑" panose="02010600040101010101" pitchFamily="2" charset="-122"/>
              </a:rPr>
              <a:t>38%</a:t>
            </a:r>
            <a:endParaRPr lang="zh-CN" altLang="en-US" sz="2800" dirty="0">
              <a:solidFill>
                <a:schemeClr val="bg1"/>
              </a:solidFill>
              <a:latin typeface="华文细黑" panose="02010600040101010101" pitchFamily="2" charset="-122"/>
              <a:ea typeface="华文细黑" panose="02010600040101010101" pitchFamily="2" charset="-122"/>
            </a:endParaRPr>
          </a:p>
        </p:txBody>
      </p:sp>
      <p:sp>
        <p:nvSpPr>
          <p:cNvPr id="15" name="文本框 97"/>
          <p:cNvSpPr txBox="1">
            <a:spLocks noChangeArrowheads="1"/>
          </p:cNvSpPr>
          <p:nvPr/>
        </p:nvSpPr>
        <p:spPr bwMode="auto">
          <a:xfrm>
            <a:off x="6572475" y="4055701"/>
            <a:ext cx="1008062"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latin typeface="华文细黑" panose="02010600040101010101" pitchFamily="2" charset="-122"/>
                <a:ea typeface="华文细黑" panose="02010600040101010101" pitchFamily="2" charset="-122"/>
              </a:rPr>
              <a:t>78%</a:t>
            </a:r>
            <a:endParaRPr lang="zh-CN" altLang="en-US" sz="2800" dirty="0">
              <a:solidFill>
                <a:schemeClr val="bg1"/>
              </a:solidFill>
              <a:latin typeface="华文细黑" panose="02010600040101010101" pitchFamily="2" charset="-122"/>
              <a:ea typeface="华文细黑" panose="02010600040101010101" pitchFamily="2" charset="-122"/>
            </a:endParaRPr>
          </a:p>
        </p:txBody>
      </p:sp>
      <p:sp>
        <p:nvSpPr>
          <p:cNvPr id="33" name="文本框 98"/>
          <p:cNvSpPr txBox="1">
            <a:spLocks noChangeArrowheads="1"/>
          </p:cNvSpPr>
          <p:nvPr/>
        </p:nvSpPr>
        <p:spPr bwMode="auto">
          <a:xfrm>
            <a:off x="4672237" y="4055701"/>
            <a:ext cx="1008063"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a:solidFill>
                  <a:schemeClr val="bg1"/>
                </a:solidFill>
                <a:latin typeface="华文细黑" panose="02010600040101010101" pitchFamily="2" charset="-122"/>
                <a:ea typeface="华文细黑" panose="02010600040101010101" pitchFamily="2" charset="-122"/>
              </a:rPr>
              <a:t>58%</a:t>
            </a:r>
            <a:endParaRPr lang="zh-CN" altLang="en-US" sz="2800" dirty="0">
              <a:solidFill>
                <a:schemeClr val="bg1"/>
              </a:solidFill>
              <a:latin typeface="华文细黑" panose="02010600040101010101" pitchFamily="2" charset="-122"/>
              <a:ea typeface="华文细黑" panose="02010600040101010101" pitchFamily="2" charset="-122"/>
            </a:endParaRPr>
          </a:p>
        </p:txBody>
      </p:sp>
      <p:sp>
        <p:nvSpPr>
          <p:cNvPr id="56" name="文本框 5"/>
          <p:cNvSpPr txBox="1">
            <a:spLocks noChangeArrowheads="1"/>
          </p:cNvSpPr>
          <p:nvPr/>
        </p:nvSpPr>
        <p:spPr bwMode="auto">
          <a:xfrm>
            <a:off x="4346798" y="2549163"/>
            <a:ext cx="16795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1200" kern="0" dirty="0">
                <a:solidFill>
                  <a:schemeClr val="bg1"/>
                </a:solidFill>
                <a:latin typeface="华文细黑" panose="02010600040101010101" pitchFamily="2" charset="-122"/>
                <a:ea typeface="华文细黑" panose="02010600040101010101" pitchFamily="2" charset="-122"/>
              </a:rPr>
              <a:t>Enter your text Enter your text Enter your text Enter your text Enter your text</a:t>
            </a:r>
          </a:p>
        </p:txBody>
      </p:sp>
      <p:sp>
        <p:nvSpPr>
          <p:cNvPr id="57" name="文本框 99"/>
          <p:cNvSpPr txBox="1">
            <a:spLocks noChangeArrowheads="1"/>
          </p:cNvSpPr>
          <p:nvPr/>
        </p:nvSpPr>
        <p:spPr bwMode="auto">
          <a:xfrm>
            <a:off x="6313257" y="2530113"/>
            <a:ext cx="165576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1200" kern="0" dirty="0">
                <a:solidFill>
                  <a:schemeClr val="bg1"/>
                </a:solidFill>
                <a:latin typeface="华文细黑" panose="02010600040101010101" pitchFamily="2" charset="-122"/>
                <a:ea typeface="华文细黑" panose="02010600040101010101" pitchFamily="2" charset="-122"/>
              </a:rPr>
              <a:t>Enter your text Enter your text Enter your text Enter your text Enter your text</a:t>
            </a:r>
          </a:p>
        </p:txBody>
      </p:sp>
      <p:sp>
        <p:nvSpPr>
          <p:cNvPr id="58" name="文本框 100"/>
          <p:cNvSpPr txBox="1">
            <a:spLocks noChangeArrowheads="1"/>
          </p:cNvSpPr>
          <p:nvPr/>
        </p:nvSpPr>
        <p:spPr bwMode="auto">
          <a:xfrm>
            <a:off x="6284229" y="4565288"/>
            <a:ext cx="129472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1200" kern="0" dirty="0">
                <a:solidFill>
                  <a:schemeClr val="bg1"/>
                </a:solidFill>
                <a:latin typeface="华文细黑" panose="02010600040101010101" pitchFamily="2" charset="-122"/>
                <a:ea typeface="华文细黑" panose="02010600040101010101" pitchFamily="2" charset="-122"/>
              </a:rPr>
              <a:t>Enter your text Enter your text Enter your text Enter your text Enter your text</a:t>
            </a:r>
          </a:p>
        </p:txBody>
      </p:sp>
      <p:sp>
        <p:nvSpPr>
          <p:cNvPr id="59" name="文本框 101"/>
          <p:cNvSpPr txBox="1">
            <a:spLocks noChangeArrowheads="1"/>
          </p:cNvSpPr>
          <p:nvPr/>
        </p:nvSpPr>
        <p:spPr bwMode="auto">
          <a:xfrm>
            <a:off x="4375826" y="4565288"/>
            <a:ext cx="159067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1200" kern="0" dirty="0">
                <a:solidFill>
                  <a:schemeClr val="bg1"/>
                </a:solidFill>
                <a:latin typeface="华文细黑" panose="02010600040101010101" pitchFamily="2" charset="-122"/>
                <a:ea typeface="华文细黑" panose="02010600040101010101" pitchFamily="2" charset="-122"/>
              </a:rPr>
              <a:t>Enter your text Enter your text Enter your text Enter your text Enter your text</a:t>
            </a:r>
          </a:p>
        </p:txBody>
      </p:sp>
      <p:sp>
        <p:nvSpPr>
          <p:cNvPr id="60" name="矩形 59"/>
          <p:cNvSpPr/>
          <p:nvPr/>
        </p:nvSpPr>
        <p:spPr>
          <a:xfrm>
            <a:off x="2389412" y="2706326"/>
            <a:ext cx="1512888" cy="431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hangingPunct="1"/>
            <a:r>
              <a:rPr lang="en-US" altLang="zh-CN" sz="2400" b="1" dirty="0">
                <a:solidFill>
                  <a:schemeClr val="bg1">
                    <a:lumMod val="50000"/>
                  </a:schemeClr>
                </a:solidFill>
                <a:latin typeface="华文细黑" panose="02010600040101010101" pitchFamily="2" charset="-122"/>
                <a:ea typeface="华文细黑" panose="02010600040101010101" pitchFamily="2" charset="-122"/>
              </a:rPr>
              <a:t>Enter your title</a:t>
            </a:r>
            <a:endParaRPr lang="zh-CN" altLang="en-US" sz="2400" b="1" dirty="0">
              <a:solidFill>
                <a:schemeClr val="bg1">
                  <a:lumMod val="50000"/>
                </a:schemeClr>
              </a:solidFill>
              <a:latin typeface="华文细黑" panose="02010600040101010101" pitchFamily="2" charset="-122"/>
              <a:ea typeface="华文细黑" panose="02010600040101010101" pitchFamily="2" charset="-122"/>
            </a:endParaRPr>
          </a:p>
        </p:txBody>
      </p:sp>
      <p:sp>
        <p:nvSpPr>
          <p:cNvPr id="61" name="矩形 60"/>
          <p:cNvSpPr/>
          <p:nvPr/>
        </p:nvSpPr>
        <p:spPr>
          <a:xfrm>
            <a:off x="2389412" y="4651013"/>
            <a:ext cx="1512888" cy="431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hangingPunct="1"/>
            <a:r>
              <a:rPr lang="en-US" altLang="zh-CN" sz="2400" b="1" dirty="0">
                <a:solidFill>
                  <a:schemeClr val="bg1">
                    <a:lumMod val="50000"/>
                  </a:schemeClr>
                </a:solidFill>
                <a:latin typeface="华文细黑" panose="02010600040101010101" pitchFamily="2" charset="-122"/>
                <a:ea typeface="华文细黑" panose="02010600040101010101" pitchFamily="2" charset="-122"/>
              </a:rPr>
              <a:t>Enter your title</a:t>
            </a:r>
            <a:endParaRPr lang="zh-CN" altLang="en-US" sz="2400" b="1" dirty="0">
              <a:solidFill>
                <a:schemeClr val="bg1">
                  <a:lumMod val="50000"/>
                </a:schemeClr>
              </a:solidFill>
              <a:latin typeface="华文细黑" panose="02010600040101010101" pitchFamily="2" charset="-122"/>
              <a:ea typeface="华文细黑" panose="02010600040101010101" pitchFamily="2" charset="-122"/>
            </a:endParaRPr>
          </a:p>
        </p:txBody>
      </p:sp>
      <p:sp>
        <p:nvSpPr>
          <p:cNvPr id="62" name="矩形 61"/>
          <p:cNvSpPr/>
          <p:nvPr/>
        </p:nvSpPr>
        <p:spPr>
          <a:xfrm>
            <a:off x="8256812" y="2706326"/>
            <a:ext cx="1511300" cy="431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hangingPunct="1"/>
            <a:r>
              <a:rPr lang="en-US" altLang="zh-CN" sz="2400" b="1" dirty="0">
                <a:solidFill>
                  <a:schemeClr val="bg1">
                    <a:lumMod val="50000"/>
                  </a:schemeClr>
                </a:solidFill>
                <a:latin typeface="华文细黑" panose="02010600040101010101" pitchFamily="2" charset="-122"/>
                <a:ea typeface="华文细黑" panose="02010600040101010101" pitchFamily="2" charset="-122"/>
              </a:rPr>
              <a:t>Enter your title</a:t>
            </a:r>
            <a:endParaRPr lang="zh-CN" altLang="en-US" sz="2400" b="1" dirty="0">
              <a:solidFill>
                <a:schemeClr val="bg1">
                  <a:lumMod val="50000"/>
                </a:schemeClr>
              </a:solidFill>
              <a:latin typeface="华文细黑" panose="02010600040101010101" pitchFamily="2" charset="-122"/>
              <a:ea typeface="华文细黑" panose="02010600040101010101" pitchFamily="2" charset="-122"/>
            </a:endParaRPr>
          </a:p>
        </p:txBody>
      </p:sp>
      <p:sp>
        <p:nvSpPr>
          <p:cNvPr id="63" name="矩形 62"/>
          <p:cNvSpPr/>
          <p:nvPr/>
        </p:nvSpPr>
        <p:spPr>
          <a:xfrm>
            <a:off x="8256812" y="4651013"/>
            <a:ext cx="1511300" cy="431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hangingPunct="1"/>
            <a:r>
              <a:rPr lang="en-US" altLang="zh-CN" sz="2400" b="1" dirty="0">
                <a:solidFill>
                  <a:schemeClr val="bg1">
                    <a:lumMod val="50000"/>
                  </a:schemeClr>
                </a:solidFill>
                <a:latin typeface="华文细黑" panose="02010600040101010101" pitchFamily="2" charset="-122"/>
                <a:ea typeface="华文细黑" panose="02010600040101010101" pitchFamily="2" charset="-122"/>
              </a:rPr>
              <a:t>Enter your title</a:t>
            </a:r>
            <a:endParaRPr lang="zh-CN" altLang="en-US" sz="2400" b="1" dirty="0">
              <a:solidFill>
                <a:schemeClr val="bg1">
                  <a:lumMod val="50000"/>
                </a:schemeClr>
              </a:solidFill>
              <a:latin typeface="华文细黑" panose="02010600040101010101" pitchFamily="2" charset="-122"/>
              <a:ea typeface="华文细黑" panose="0201060004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1000" fill="hold"/>
                                        <p:tgtEl>
                                          <p:spTgt spid="6"/>
                                        </p:tgtEl>
                                        <p:attrNameLst>
                                          <p:attrName>ppt_w</p:attrName>
                                        </p:attrNameLst>
                                      </p:cBhvr>
                                      <p:tavLst>
                                        <p:tav tm="0">
                                          <p:val>
                                            <p:fltVal val="0"/>
                                          </p:val>
                                        </p:tav>
                                        <p:tav tm="100000">
                                          <p:val>
                                            <p:strVal val="#ppt_w"/>
                                          </p:val>
                                        </p:tav>
                                      </p:tavLst>
                                    </p:anim>
                                    <p:anim calcmode="lin" valueType="num">
                                      <p:cBhvr>
                                        <p:cTn id="14" dur="1000" fill="hold"/>
                                        <p:tgtEl>
                                          <p:spTgt spid="6"/>
                                        </p:tgtEl>
                                        <p:attrNameLst>
                                          <p:attrName>ppt_h</p:attrName>
                                        </p:attrNameLst>
                                      </p:cBhvr>
                                      <p:tavLst>
                                        <p:tav tm="0">
                                          <p:val>
                                            <p:fltVal val="0"/>
                                          </p:val>
                                        </p:tav>
                                        <p:tav tm="100000">
                                          <p:val>
                                            <p:strVal val="#ppt_h"/>
                                          </p:val>
                                        </p:tav>
                                      </p:tavLst>
                                    </p:anim>
                                    <p:anim calcmode="lin" valueType="num">
                                      <p:cBhvr>
                                        <p:cTn id="15" dur="1000" fill="hold"/>
                                        <p:tgtEl>
                                          <p:spTgt spid="6"/>
                                        </p:tgtEl>
                                        <p:attrNameLst>
                                          <p:attrName>style.rotation</p:attrName>
                                        </p:attrNameLst>
                                      </p:cBhvr>
                                      <p:tavLst>
                                        <p:tav tm="0">
                                          <p:val>
                                            <p:fltVal val="90"/>
                                          </p:val>
                                        </p:tav>
                                        <p:tav tm="100000">
                                          <p:val>
                                            <p:fltVal val="0"/>
                                          </p:val>
                                        </p:tav>
                                      </p:tavLst>
                                    </p:anim>
                                    <p:animEffect transition="in" filter="fade">
                                      <p:cBhvr>
                                        <p:cTn id="16" dur="1000"/>
                                        <p:tgtEl>
                                          <p:spTgt spid="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1000" fill="hold"/>
                                        <p:tgtEl>
                                          <p:spTgt spid="7"/>
                                        </p:tgtEl>
                                        <p:attrNameLst>
                                          <p:attrName>ppt_w</p:attrName>
                                        </p:attrNameLst>
                                      </p:cBhvr>
                                      <p:tavLst>
                                        <p:tav tm="0">
                                          <p:val>
                                            <p:fltVal val="0"/>
                                          </p:val>
                                        </p:tav>
                                        <p:tav tm="100000">
                                          <p:val>
                                            <p:strVal val="#ppt_w"/>
                                          </p:val>
                                        </p:tav>
                                      </p:tavLst>
                                    </p:anim>
                                    <p:anim calcmode="lin" valueType="num">
                                      <p:cBhvr>
                                        <p:cTn id="20" dur="1000" fill="hold"/>
                                        <p:tgtEl>
                                          <p:spTgt spid="7"/>
                                        </p:tgtEl>
                                        <p:attrNameLst>
                                          <p:attrName>ppt_h</p:attrName>
                                        </p:attrNameLst>
                                      </p:cBhvr>
                                      <p:tavLst>
                                        <p:tav tm="0">
                                          <p:val>
                                            <p:fltVal val="0"/>
                                          </p:val>
                                        </p:tav>
                                        <p:tav tm="100000">
                                          <p:val>
                                            <p:strVal val="#ppt_h"/>
                                          </p:val>
                                        </p:tav>
                                      </p:tavLst>
                                    </p:anim>
                                    <p:anim calcmode="lin" valueType="num">
                                      <p:cBhvr>
                                        <p:cTn id="21" dur="1000" fill="hold"/>
                                        <p:tgtEl>
                                          <p:spTgt spid="7"/>
                                        </p:tgtEl>
                                        <p:attrNameLst>
                                          <p:attrName>style.rotation</p:attrName>
                                        </p:attrNameLst>
                                      </p:cBhvr>
                                      <p:tavLst>
                                        <p:tav tm="0">
                                          <p:val>
                                            <p:fltVal val="90"/>
                                          </p:val>
                                        </p:tav>
                                        <p:tav tm="100000">
                                          <p:val>
                                            <p:fltVal val="0"/>
                                          </p:val>
                                        </p:tav>
                                      </p:tavLst>
                                    </p:anim>
                                    <p:animEffect transition="in" filter="fade">
                                      <p:cBhvr>
                                        <p:cTn id="22" dur="1000"/>
                                        <p:tgtEl>
                                          <p:spTgt spid="7"/>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p:cTn id="25" dur="1000" fill="hold"/>
                                        <p:tgtEl>
                                          <p:spTgt spid="8"/>
                                        </p:tgtEl>
                                        <p:attrNameLst>
                                          <p:attrName>ppt_w</p:attrName>
                                        </p:attrNameLst>
                                      </p:cBhvr>
                                      <p:tavLst>
                                        <p:tav tm="0">
                                          <p:val>
                                            <p:fltVal val="0"/>
                                          </p:val>
                                        </p:tav>
                                        <p:tav tm="100000">
                                          <p:val>
                                            <p:strVal val="#ppt_w"/>
                                          </p:val>
                                        </p:tav>
                                      </p:tavLst>
                                    </p:anim>
                                    <p:anim calcmode="lin" valueType="num">
                                      <p:cBhvr>
                                        <p:cTn id="26" dur="1000" fill="hold"/>
                                        <p:tgtEl>
                                          <p:spTgt spid="8"/>
                                        </p:tgtEl>
                                        <p:attrNameLst>
                                          <p:attrName>ppt_h</p:attrName>
                                        </p:attrNameLst>
                                      </p:cBhvr>
                                      <p:tavLst>
                                        <p:tav tm="0">
                                          <p:val>
                                            <p:fltVal val="0"/>
                                          </p:val>
                                        </p:tav>
                                        <p:tav tm="100000">
                                          <p:val>
                                            <p:strVal val="#ppt_h"/>
                                          </p:val>
                                        </p:tav>
                                      </p:tavLst>
                                    </p:anim>
                                    <p:anim calcmode="lin" valueType="num">
                                      <p:cBhvr>
                                        <p:cTn id="27" dur="1000" fill="hold"/>
                                        <p:tgtEl>
                                          <p:spTgt spid="8"/>
                                        </p:tgtEl>
                                        <p:attrNameLst>
                                          <p:attrName>style.rotation</p:attrName>
                                        </p:attrNameLst>
                                      </p:cBhvr>
                                      <p:tavLst>
                                        <p:tav tm="0">
                                          <p:val>
                                            <p:fltVal val="90"/>
                                          </p:val>
                                        </p:tav>
                                        <p:tav tm="100000">
                                          <p:val>
                                            <p:fltVal val="0"/>
                                          </p:val>
                                        </p:tav>
                                      </p:tavLst>
                                    </p:anim>
                                    <p:animEffect transition="in" filter="fade">
                                      <p:cBhvr>
                                        <p:cTn id="28" dur="1000"/>
                                        <p:tgtEl>
                                          <p:spTgt spid="8"/>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1000" fill="hold"/>
                                        <p:tgtEl>
                                          <p:spTgt spid="9"/>
                                        </p:tgtEl>
                                        <p:attrNameLst>
                                          <p:attrName>ppt_w</p:attrName>
                                        </p:attrNameLst>
                                      </p:cBhvr>
                                      <p:tavLst>
                                        <p:tav tm="0">
                                          <p:val>
                                            <p:fltVal val="0"/>
                                          </p:val>
                                        </p:tav>
                                        <p:tav tm="100000">
                                          <p:val>
                                            <p:strVal val="#ppt_w"/>
                                          </p:val>
                                        </p:tav>
                                      </p:tavLst>
                                    </p:anim>
                                    <p:anim calcmode="lin" valueType="num">
                                      <p:cBhvr>
                                        <p:cTn id="32" dur="1000" fill="hold"/>
                                        <p:tgtEl>
                                          <p:spTgt spid="9"/>
                                        </p:tgtEl>
                                        <p:attrNameLst>
                                          <p:attrName>ppt_h</p:attrName>
                                        </p:attrNameLst>
                                      </p:cBhvr>
                                      <p:tavLst>
                                        <p:tav tm="0">
                                          <p:val>
                                            <p:fltVal val="0"/>
                                          </p:val>
                                        </p:tav>
                                        <p:tav tm="100000">
                                          <p:val>
                                            <p:strVal val="#ppt_h"/>
                                          </p:val>
                                        </p:tav>
                                      </p:tavLst>
                                    </p:anim>
                                    <p:anim calcmode="lin" valueType="num">
                                      <p:cBhvr>
                                        <p:cTn id="33" dur="1000" fill="hold"/>
                                        <p:tgtEl>
                                          <p:spTgt spid="9"/>
                                        </p:tgtEl>
                                        <p:attrNameLst>
                                          <p:attrName>style.rotation</p:attrName>
                                        </p:attrNameLst>
                                      </p:cBhvr>
                                      <p:tavLst>
                                        <p:tav tm="0">
                                          <p:val>
                                            <p:fltVal val="90"/>
                                          </p:val>
                                        </p:tav>
                                        <p:tav tm="100000">
                                          <p:val>
                                            <p:fltVal val="0"/>
                                          </p:val>
                                        </p:tav>
                                      </p:tavLst>
                                    </p:anim>
                                    <p:animEffect transition="in" filter="fade">
                                      <p:cBhvr>
                                        <p:cTn id="34" dur="1000"/>
                                        <p:tgtEl>
                                          <p:spTgt spid="9"/>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1000" fill="hold"/>
                                        <p:tgtEl>
                                          <p:spTgt spid="10"/>
                                        </p:tgtEl>
                                        <p:attrNameLst>
                                          <p:attrName>ppt_w</p:attrName>
                                        </p:attrNameLst>
                                      </p:cBhvr>
                                      <p:tavLst>
                                        <p:tav tm="0">
                                          <p:val>
                                            <p:fltVal val="0"/>
                                          </p:val>
                                        </p:tav>
                                        <p:tav tm="100000">
                                          <p:val>
                                            <p:strVal val="#ppt_w"/>
                                          </p:val>
                                        </p:tav>
                                      </p:tavLst>
                                    </p:anim>
                                    <p:anim calcmode="lin" valueType="num">
                                      <p:cBhvr>
                                        <p:cTn id="38" dur="1000" fill="hold"/>
                                        <p:tgtEl>
                                          <p:spTgt spid="10"/>
                                        </p:tgtEl>
                                        <p:attrNameLst>
                                          <p:attrName>ppt_h</p:attrName>
                                        </p:attrNameLst>
                                      </p:cBhvr>
                                      <p:tavLst>
                                        <p:tav tm="0">
                                          <p:val>
                                            <p:fltVal val="0"/>
                                          </p:val>
                                        </p:tav>
                                        <p:tav tm="100000">
                                          <p:val>
                                            <p:strVal val="#ppt_h"/>
                                          </p:val>
                                        </p:tav>
                                      </p:tavLst>
                                    </p:anim>
                                    <p:anim calcmode="lin" valueType="num">
                                      <p:cBhvr>
                                        <p:cTn id="39" dur="1000" fill="hold"/>
                                        <p:tgtEl>
                                          <p:spTgt spid="10"/>
                                        </p:tgtEl>
                                        <p:attrNameLst>
                                          <p:attrName>style.rotation</p:attrName>
                                        </p:attrNameLst>
                                      </p:cBhvr>
                                      <p:tavLst>
                                        <p:tav tm="0">
                                          <p:val>
                                            <p:fltVal val="90"/>
                                          </p:val>
                                        </p:tav>
                                        <p:tav tm="100000">
                                          <p:val>
                                            <p:fltVal val="0"/>
                                          </p:val>
                                        </p:tav>
                                      </p:tavLst>
                                    </p:anim>
                                    <p:animEffect transition="in" filter="fade">
                                      <p:cBhvr>
                                        <p:cTn id="40" dur="1000"/>
                                        <p:tgtEl>
                                          <p:spTgt spid="10"/>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p:cTn id="43" dur="1000" fill="hold"/>
                                        <p:tgtEl>
                                          <p:spTgt spid="15"/>
                                        </p:tgtEl>
                                        <p:attrNameLst>
                                          <p:attrName>ppt_w</p:attrName>
                                        </p:attrNameLst>
                                      </p:cBhvr>
                                      <p:tavLst>
                                        <p:tav tm="0">
                                          <p:val>
                                            <p:fltVal val="0"/>
                                          </p:val>
                                        </p:tav>
                                        <p:tav tm="100000">
                                          <p:val>
                                            <p:strVal val="#ppt_w"/>
                                          </p:val>
                                        </p:tav>
                                      </p:tavLst>
                                    </p:anim>
                                    <p:anim calcmode="lin" valueType="num">
                                      <p:cBhvr>
                                        <p:cTn id="44" dur="1000" fill="hold"/>
                                        <p:tgtEl>
                                          <p:spTgt spid="15"/>
                                        </p:tgtEl>
                                        <p:attrNameLst>
                                          <p:attrName>ppt_h</p:attrName>
                                        </p:attrNameLst>
                                      </p:cBhvr>
                                      <p:tavLst>
                                        <p:tav tm="0">
                                          <p:val>
                                            <p:fltVal val="0"/>
                                          </p:val>
                                        </p:tav>
                                        <p:tav tm="100000">
                                          <p:val>
                                            <p:strVal val="#ppt_h"/>
                                          </p:val>
                                        </p:tav>
                                      </p:tavLst>
                                    </p:anim>
                                    <p:anim calcmode="lin" valueType="num">
                                      <p:cBhvr>
                                        <p:cTn id="45" dur="1000" fill="hold"/>
                                        <p:tgtEl>
                                          <p:spTgt spid="15"/>
                                        </p:tgtEl>
                                        <p:attrNameLst>
                                          <p:attrName>style.rotation</p:attrName>
                                        </p:attrNameLst>
                                      </p:cBhvr>
                                      <p:tavLst>
                                        <p:tav tm="0">
                                          <p:val>
                                            <p:fltVal val="90"/>
                                          </p:val>
                                        </p:tav>
                                        <p:tav tm="100000">
                                          <p:val>
                                            <p:fltVal val="0"/>
                                          </p:val>
                                        </p:tav>
                                      </p:tavLst>
                                    </p:anim>
                                    <p:animEffect transition="in" filter="fade">
                                      <p:cBhvr>
                                        <p:cTn id="46" dur="1000"/>
                                        <p:tgtEl>
                                          <p:spTgt spid="15"/>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anim calcmode="lin" valueType="num">
                                      <p:cBhvr>
                                        <p:cTn id="49" dur="1000" fill="hold"/>
                                        <p:tgtEl>
                                          <p:spTgt spid="33"/>
                                        </p:tgtEl>
                                        <p:attrNameLst>
                                          <p:attrName>ppt_w</p:attrName>
                                        </p:attrNameLst>
                                      </p:cBhvr>
                                      <p:tavLst>
                                        <p:tav tm="0">
                                          <p:val>
                                            <p:fltVal val="0"/>
                                          </p:val>
                                        </p:tav>
                                        <p:tav tm="100000">
                                          <p:val>
                                            <p:strVal val="#ppt_w"/>
                                          </p:val>
                                        </p:tav>
                                      </p:tavLst>
                                    </p:anim>
                                    <p:anim calcmode="lin" valueType="num">
                                      <p:cBhvr>
                                        <p:cTn id="50" dur="1000" fill="hold"/>
                                        <p:tgtEl>
                                          <p:spTgt spid="33"/>
                                        </p:tgtEl>
                                        <p:attrNameLst>
                                          <p:attrName>ppt_h</p:attrName>
                                        </p:attrNameLst>
                                      </p:cBhvr>
                                      <p:tavLst>
                                        <p:tav tm="0">
                                          <p:val>
                                            <p:fltVal val="0"/>
                                          </p:val>
                                        </p:tav>
                                        <p:tav tm="100000">
                                          <p:val>
                                            <p:strVal val="#ppt_h"/>
                                          </p:val>
                                        </p:tav>
                                      </p:tavLst>
                                    </p:anim>
                                    <p:anim calcmode="lin" valueType="num">
                                      <p:cBhvr>
                                        <p:cTn id="51" dur="1000" fill="hold"/>
                                        <p:tgtEl>
                                          <p:spTgt spid="33"/>
                                        </p:tgtEl>
                                        <p:attrNameLst>
                                          <p:attrName>style.rotation</p:attrName>
                                        </p:attrNameLst>
                                      </p:cBhvr>
                                      <p:tavLst>
                                        <p:tav tm="0">
                                          <p:val>
                                            <p:fltVal val="90"/>
                                          </p:val>
                                        </p:tav>
                                        <p:tav tm="100000">
                                          <p:val>
                                            <p:fltVal val="0"/>
                                          </p:val>
                                        </p:tav>
                                      </p:tavLst>
                                    </p:anim>
                                    <p:animEffect transition="in" filter="fade">
                                      <p:cBhvr>
                                        <p:cTn id="52" dur="1000"/>
                                        <p:tgtEl>
                                          <p:spTgt spid="33"/>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56"/>
                                        </p:tgtEl>
                                        <p:attrNameLst>
                                          <p:attrName>style.visibility</p:attrName>
                                        </p:attrNameLst>
                                      </p:cBhvr>
                                      <p:to>
                                        <p:strVal val="visible"/>
                                      </p:to>
                                    </p:set>
                                    <p:anim calcmode="lin" valueType="num">
                                      <p:cBhvr>
                                        <p:cTn id="55" dur="1000" fill="hold"/>
                                        <p:tgtEl>
                                          <p:spTgt spid="56"/>
                                        </p:tgtEl>
                                        <p:attrNameLst>
                                          <p:attrName>ppt_w</p:attrName>
                                        </p:attrNameLst>
                                      </p:cBhvr>
                                      <p:tavLst>
                                        <p:tav tm="0">
                                          <p:val>
                                            <p:fltVal val="0"/>
                                          </p:val>
                                        </p:tav>
                                        <p:tav tm="100000">
                                          <p:val>
                                            <p:strVal val="#ppt_w"/>
                                          </p:val>
                                        </p:tav>
                                      </p:tavLst>
                                    </p:anim>
                                    <p:anim calcmode="lin" valueType="num">
                                      <p:cBhvr>
                                        <p:cTn id="56" dur="1000" fill="hold"/>
                                        <p:tgtEl>
                                          <p:spTgt spid="56"/>
                                        </p:tgtEl>
                                        <p:attrNameLst>
                                          <p:attrName>ppt_h</p:attrName>
                                        </p:attrNameLst>
                                      </p:cBhvr>
                                      <p:tavLst>
                                        <p:tav tm="0">
                                          <p:val>
                                            <p:fltVal val="0"/>
                                          </p:val>
                                        </p:tav>
                                        <p:tav tm="100000">
                                          <p:val>
                                            <p:strVal val="#ppt_h"/>
                                          </p:val>
                                        </p:tav>
                                      </p:tavLst>
                                    </p:anim>
                                    <p:anim calcmode="lin" valueType="num">
                                      <p:cBhvr>
                                        <p:cTn id="57" dur="1000" fill="hold"/>
                                        <p:tgtEl>
                                          <p:spTgt spid="56"/>
                                        </p:tgtEl>
                                        <p:attrNameLst>
                                          <p:attrName>style.rotation</p:attrName>
                                        </p:attrNameLst>
                                      </p:cBhvr>
                                      <p:tavLst>
                                        <p:tav tm="0">
                                          <p:val>
                                            <p:fltVal val="90"/>
                                          </p:val>
                                        </p:tav>
                                        <p:tav tm="100000">
                                          <p:val>
                                            <p:fltVal val="0"/>
                                          </p:val>
                                        </p:tav>
                                      </p:tavLst>
                                    </p:anim>
                                    <p:animEffect transition="in" filter="fade">
                                      <p:cBhvr>
                                        <p:cTn id="58" dur="1000"/>
                                        <p:tgtEl>
                                          <p:spTgt spid="56"/>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57"/>
                                        </p:tgtEl>
                                        <p:attrNameLst>
                                          <p:attrName>style.visibility</p:attrName>
                                        </p:attrNameLst>
                                      </p:cBhvr>
                                      <p:to>
                                        <p:strVal val="visible"/>
                                      </p:to>
                                    </p:set>
                                    <p:anim calcmode="lin" valueType="num">
                                      <p:cBhvr>
                                        <p:cTn id="61" dur="1000" fill="hold"/>
                                        <p:tgtEl>
                                          <p:spTgt spid="57"/>
                                        </p:tgtEl>
                                        <p:attrNameLst>
                                          <p:attrName>ppt_w</p:attrName>
                                        </p:attrNameLst>
                                      </p:cBhvr>
                                      <p:tavLst>
                                        <p:tav tm="0">
                                          <p:val>
                                            <p:fltVal val="0"/>
                                          </p:val>
                                        </p:tav>
                                        <p:tav tm="100000">
                                          <p:val>
                                            <p:strVal val="#ppt_w"/>
                                          </p:val>
                                        </p:tav>
                                      </p:tavLst>
                                    </p:anim>
                                    <p:anim calcmode="lin" valueType="num">
                                      <p:cBhvr>
                                        <p:cTn id="62" dur="1000" fill="hold"/>
                                        <p:tgtEl>
                                          <p:spTgt spid="57"/>
                                        </p:tgtEl>
                                        <p:attrNameLst>
                                          <p:attrName>ppt_h</p:attrName>
                                        </p:attrNameLst>
                                      </p:cBhvr>
                                      <p:tavLst>
                                        <p:tav tm="0">
                                          <p:val>
                                            <p:fltVal val="0"/>
                                          </p:val>
                                        </p:tav>
                                        <p:tav tm="100000">
                                          <p:val>
                                            <p:strVal val="#ppt_h"/>
                                          </p:val>
                                        </p:tav>
                                      </p:tavLst>
                                    </p:anim>
                                    <p:anim calcmode="lin" valueType="num">
                                      <p:cBhvr>
                                        <p:cTn id="63" dur="1000" fill="hold"/>
                                        <p:tgtEl>
                                          <p:spTgt spid="57"/>
                                        </p:tgtEl>
                                        <p:attrNameLst>
                                          <p:attrName>style.rotation</p:attrName>
                                        </p:attrNameLst>
                                      </p:cBhvr>
                                      <p:tavLst>
                                        <p:tav tm="0">
                                          <p:val>
                                            <p:fltVal val="90"/>
                                          </p:val>
                                        </p:tav>
                                        <p:tav tm="100000">
                                          <p:val>
                                            <p:fltVal val="0"/>
                                          </p:val>
                                        </p:tav>
                                      </p:tavLst>
                                    </p:anim>
                                    <p:animEffect transition="in" filter="fade">
                                      <p:cBhvr>
                                        <p:cTn id="64" dur="1000"/>
                                        <p:tgtEl>
                                          <p:spTgt spid="57"/>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58"/>
                                        </p:tgtEl>
                                        <p:attrNameLst>
                                          <p:attrName>style.visibility</p:attrName>
                                        </p:attrNameLst>
                                      </p:cBhvr>
                                      <p:to>
                                        <p:strVal val="visible"/>
                                      </p:to>
                                    </p:set>
                                    <p:anim calcmode="lin" valueType="num">
                                      <p:cBhvr>
                                        <p:cTn id="67" dur="1000" fill="hold"/>
                                        <p:tgtEl>
                                          <p:spTgt spid="58"/>
                                        </p:tgtEl>
                                        <p:attrNameLst>
                                          <p:attrName>ppt_w</p:attrName>
                                        </p:attrNameLst>
                                      </p:cBhvr>
                                      <p:tavLst>
                                        <p:tav tm="0">
                                          <p:val>
                                            <p:fltVal val="0"/>
                                          </p:val>
                                        </p:tav>
                                        <p:tav tm="100000">
                                          <p:val>
                                            <p:strVal val="#ppt_w"/>
                                          </p:val>
                                        </p:tav>
                                      </p:tavLst>
                                    </p:anim>
                                    <p:anim calcmode="lin" valueType="num">
                                      <p:cBhvr>
                                        <p:cTn id="68" dur="1000" fill="hold"/>
                                        <p:tgtEl>
                                          <p:spTgt spid="58"/>
                                        </p:tgtEl>
                                        <p:attrNameLst>
                                          <p:attrName>ppt_h</p:attrName>
                                        </p:attrNameLst>
                                      </p:cBhvr>
                                      <p:tavLst>
                                        <p:tav tm="0">
                                          <p:val>
                                            <p:fltVal val="0"/>
                                          </p:val>
                                        </p:tav>
                                        <p:tav tm="100000">
                                          <p:val>
                                            <p:strVal val="#ppt_h"/>
                                          </p:val>
                                        </p:tav>
                                      </p:tavLst>
                                    </p:anim>
                                    <p:anim calcmode="lin" valueType="num">
                                      <p:cBhvr>
                                        <p:cTn id="69" dur="1000" fill="hold"/>
                                        <p:tgtEl>
                                          <p:spTgt spid="58"/>
                                        </p:tgtEl>
                                        <p:attrNameLst>
                                          <p:attrName>style.rotation</p:attrName>
                                        </p:attrNameLst>
                                      </p:cBhvr>
                                      <p:tavLst>
                                        <p:tav tm="0">
                                          <p:val>
                                            <p:fltVal val="90"/>
                                          </p:val>
                                        </p:tav>
                                        <p:tav tm="100000">
                                          <p:val>
                                            <p:fltVal val="0"/>
                                          </p:val>
                                        </p:tav>
                                      </p:tavLst>
                                    </p:anim>
                                    <p:animEffect transition="in" filter="fade">
                                      <p:cBhvr>
                                        <p:cTn id="70" dur="1000"/>
                                        <p:tgtEl>
                                          <p:spTgt spid="58"/>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59"/>
                                        </p:tgtEl>
                                        <p:attrNameLst>
                                          <p:attrName>style.visibility</p:attrName>
                                        </p:attrNameLst>
                                      </p:cBhvr>
                                      <p:to>
                                        <p:strVal val="visible"/>
                                      </p:to>
                                    </p:set>
                                    <p:anim calcmode="lin" valueType="num">
                                      <p:cBhvr>
                                        <p:cTn id="73" dur="1000" fill="hold"/>
                                        <p:tgtEl>
                                          <p:spTgt spid="59"/>
                                        </p:tgtEl>
                                        <p:attrNameLst>
                                          <p:attrName>ppt_w</p:attrName>
                                        </p:attrNameLst>
                                      </p:cBhvr>
                                      <p:tavLst>
                                        <p:tav tm="0">
                                          <p:val>
                                            <p:fltVal val="0"/>
                                          </p:val>
                                        </p:tav>
                                        <p:tav tm="100000">
                                          <p:val>
                                            <p:strVal val="#ppt_w"/>
                                          </p:val>
                                        </p:tav>
                                      </p:tavLst>
                                    </p:anim>
                                    <p:anim calcmode="lin" valueType="num">
                                      <p:cBhvr>
                                        <p:cTn id="74" dur="1000" fill="hold"/>
                                        <p:tgtEl>
                                          <p:spTgt spid="59"/>
                                        </p:tgtEl>
                                        <p:attrNameLst>
                                          <p:attrName>ppt_h</p:attrName>
                                        </p:attrNameLst>
                                      </p:cBhvr>
                                      <p:tavLst>
                                        <p:tav tm="0">
                                          <p:val>
                                            <p:fltVal val="0"/>
                                          </p:val>
                                        </p:tav>
                                        <p:tav tm="100000">
                                          <p:val>
                                            <p:strVal val="#ppt_h"/>
                                          </p:val>
                                        </p:tav>
                                      </p:tavLst>
                                    </p:anim>
                                    <p:anim calcmode="lin" valueType="num">
                                      <p:cBhvr>
                                        <p:cTn id="75" dur="1000" fill="hold"/>
                                        <p:tgtEl>
                                          <p:spTgt spid="59"/>
                                        </p:tgtEl>
                                        <p:attrNameLst>
                                          <p:attrName>style.rotation</p:attrName>
                                        </p:attrNameLst>
                                      </p:cBhvr>
                                      <p:tavLst>
                                        <p:tav tm="0">
                                          <p:val>
                                            <p:fltVal val="90"/>
                                          </p:val>
                                        </p:tav>
                                        <p:tav tm="100000">
                                          <p:val>
                                            <p:fltVal val="0"/>
                                          </p:val>
                                        </p:tav>
                                      </p:tavLst>
                                    </p:anim>
                                    <p:animEffect transition="in" filter="fade">
                                      <p:cBhvr>
                                        <p:cTn id="76" dur="1000"/>
                                        <p:tgtEl>
                                          <p:spTgt spid="59"/>
                                        </p:tgtEl>
                                      </p:cBhvr>
                                    </p:animEffect>
                                  </p:childTnLst>
                                </p:cTn>
                              </p:par>
                            </p:childTnLst>
                          </p:cTn>
                        </p:par>
                        <p:par>
                          <p:cTn id="77" fill="hold">
                            <p:stCondLst>
                              <p:cond delay="1000"/>
                            </p:stCondLst>
                            <p:childTnLst>
                              <p:par>
                                <p:cTn id="78" presetID="42" presetClass="entr" presetSubtype="0" fill="hold" grpId="0" nodeType="afterEffect">
                                  <p:stCondLst>
                                    <p:cond delay="0"/>
                                  </p:stCondLst>
                                  <p:childTnLst>
                                    <p:set>
                                      <p:cBhvr>
                                        <p:cTn id="79" dur="1" fill="hold">
                                          <p:stCondLst>
                                            <p:cond delay="0"/>
                                          </p:stCondLst>
                                        </p:cTn>
                                        <p:tgtEl>
                                          <p:spTgt spid="60"/>
                                        </p:tgtEl>
                                        <p:attrNameLst>
                                          <p:attrName>style.visibility</p:attrName>
                                        </p:attrNameLst>
                                      </p:cBhvr>
                                      <p:to>
                                        <p:strVal val="visible"/>
                                      </p:to>
                                    </p:set>
                                    <p:animEffect transition="in" filter="fade">
                                      <p:cBhvr>
                                        <p:cTn id="80" dur="1000"/>
                                        <p:tgtEl>
                                          <p:spTgt spid="60"/>
                                        </p:tgtEl>
                                      </p:cBhvr>
                                    </p:animEffect>
                                    <p:anim calcmode="lin" valueType="num">
                                      <p:cBhvr>
                                        <p:cTn id="81" dur="1000" fill="hold"/>
                                        <p:tgtEl>
                                          <p:spTgt spid="60"/>
                                        </p:tgtEl>
                                        <p:attrNameLst>
                                          <p:attrName>ppt_x</p:attrName>
                                        </p:attrNameLst>
                                      </p:cBhvr>
                                      <p:tavLst>
                                        <p:tav tm="0">
                                          <p:val>
                                            <p:strVal val="#ppt_x"/>
                                          </p:val>
                                        </p:tav>
                                        <p:tav tm="100000">
                                          <p:val>
                                            <p:strVal val="#ppt_x"/>
                                          </p:val>
                                        </p:tav>
                                      </p:tavLst>
                                    </p:anim>
                                    <p:anim calcmode="lin" valueType="num">
                                      <p:cBhvr>
                                        <p:cTn id="82" dur="1000" fill="hold"/>
                                        <p:tgtEl>
                                          <p:spTgt spid="60"/>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61"/>
                                        </p:tgtEl>
                                        <p:attrNameLst>
                                          <p:attrName>style.visibility</p:attrName>
                                        </p:attrNameLst>
                                      </p:cBhvr>
                                      <p:to>
                                        <p:strVal val="visible"/>
                                      </p:to>
                                    </p:set>
                                    <p:animEffect transition="in" filter="fade">
                                      <p:cBhvr>
                                        <p:cTn id="85" dur="1000"/>
                                        <p:tgtEl>
                                          <p:spTgt spid="61"/>
                                        </p:tgtEl>
                                      </p:cBhvr>
                                    </p:animEffect>
                                    <p:anim calcmode="lin" valueType="num">
                                      <p:cBhvr>
                                        <p:cTn id="86" dur="1000" fill="hold"/>
                                        <p:tgtEl>
                                          <p:spTgt spid="61"/>
                                        </p:tgtEl>
                                        <p:attrNameLst>
                                          <p:attrName>ppt_x</p:attrName>
                                        </p:attrNameLst>
                                      </p:cBhvr>
                                      <p:tavLst>
                                        <p:tav tm="0">
                                          <p:val>
                                            <p:strVal val="#ppt_x"/>
                                          </p:val>
                                        </p:tav>
                                        <p:tav tm="100000">
                                          <p:val>
                                            <p:strVal val="#ppt_x"/>
                                          </p:val>
                                        </p:tav>
                                      </p:tavLst>
                                    </p:anim>
                                    <p:anim calcmode="lin" valueType="num">
                                      <p:cBhvr>
                                        <p:cTn id="87" dur="1000" fill="hold"/>
                                        <p:tgtEl>
                                          <p:spTgt spid="61"/>
                                        </p:tgtEl>
                                        <p:attrNameLst>
                                          <p:attrName>ppt_y</p:attrName>
                                        </p:attrNameLst>
                                      </p:cBhvr>
                                      <p:tavLst>
                                        <p:tav tm="0">
                                          <p:val>
                                            <p:strVal val="#ppt_y+.1"/>
                                          </p:val>
                                        </p:tav>
                                        <p:tav tm="100000">
                                          <p:val>
                                            <p:strVal val="#ppt_y"/>
                                          </p:val>
                                        </p:tav>
                                      </p:tavLst>
                                    </p:anim>
                                  </p:childTnLst>
                                </p:cTn>
                              </p:par>
                              <p:par>
                                <p:cTn id="88" presetID="42" presetClass="entr" presetSubtype="0" fill="hold" grpId="0" nodeType="withEffect">
                                  <p:stCondLst>
                                    <p:cond delay="0"/>
                                  </p:stCondLst>
                                  <p:childTnLst>
                                    <p:set>
                                      <p:cBhvr>
                                        <p:cTn id="89" dur="1" fill="hold">
                                          <p:stCondLst>
                                            <p:cond delay="0"/>
                                          </p:stCondLst>
                                        </p:cTn>
                                        <p:tgtEl>
                                          <p:spTgt spid="62"/>
                                        </p:tgtEl>
                                        <p:attrNameLst>
                                          <p:attrName>style.visibility</p:attrName>
                                        </p:attrNameLst>
                                      </p:cBhvr>
                                      <p:to>
                                        <p:strVal val="visible"/>
                                      </p:to>
                                    </p:set>
                                    <p:animEffect transition="in" filter="fade">
                                      <p:cBhvr>
                                        <p:cTn id="90" dur="1000"/>
                                        <p:tgtEl>
                                          <p:spTgt spid="62"/>
                                        </p:tgtEl>
                                      </p:cBhvr>
                                    </p:animEffect>
                                    <p:anim calcmode="lin" valueType="num">
                                      <p:cBhvr>
                                        <p:cTn id="91" dur="1000" fill="hold"/>
                                        <p:tgtEl>
                                          <p:spTgt spid="62"/>
                                        </p:tgtEl>
                                        <p:attrNameLst>
                                          <p:attrName>ppt_x</p:attrName>
                                        </p:attrNameLst>
                                      </p:cBhvr>
                                      <p:tavLst>
                                        <p:tav tm="0">
                                          <p:val>
                                            <p:strVal val="#ppt_x"/>
                                          </p:val>
                                        </p:tav>
                                        <p:tav tm="100000">
                                          <p:val>
                                            <p:strVal val="#ppt_x"/>
                                          </p:val>
                                        </p:tav>
                                      </p:tavLst>
                                    </p:anim>
                                    <p:anim calcmode="lin" valueType="num">
                                      <p:cBhvr>
                                        <p:cTn id="92" dur="1000" fill="hold"/>
                                        <p:tgtEl>
                                          <p:spTgt spid="62"/>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0"/>
                                  </p:stCondLst>
                                  <p:childTnLst>
                                    <p:set>
                                      <p:cBhvr>
                                        <p:cTn id="94" dur="1" fill="hold">
                                          <p:stCondLst>
                                            <p:cond delay="0"/>
                                          </p:stCondLst>
                                        </p:cTn>
                                        <p:tgtEl>
                                          <p:spTgt spid="63"/>
                                        </p:tgtEl>
                                        <p:attrNameLst>
                                          <p:attrName>style.visibility</p:attrName>
                                        </p:attrNameLst>
                                      </p:cBhvr>
                                      <p:to>
                                        <p:strVal val="visible"/>
                                      </p:to>
                                    </p:set>
                                    <p:animEffect transition="in" filter="fade">
                                      <p:cBhvr>
                                        <p:cTn id="95" dur="1000"/>
                                        <p:tgtEl>
                                          <p:spTgt spid="63"/>
                                        </p:tgtEl>
                                      </p:cBhvr>
                                    </p:animEffect>
                                    <p:anim calcmode="lin" valueType="num">
                                      <p:cBhvr>
                                        <p:cTn id="96" dur="1000" fill="hold"/>
                                        <p:tgtEl>
                                          <p:spTgt spid="63"/>
                                        </p:tgtEl>
                                        <p:attrNameLst>
                                          <p:attrName>ppt_x</p:attrName>
                                        </p:attrNameLst>
                                      </p:cBhvr>
                                      <p:tavLst>
                                        <p:tav tm="0">
                                          <p:val>
                                            <p:strVal val="#ppt_x"/>
                                          </p:val>
                                        </p:tav>
                                        <p:tav tm="100000">
                                          <p:val>
                                            <p:strVal val="#ppt_x"/>
                                          </p:val>
                                        </p:tav>
                                      </p:tavLst>
                                    </p:anim>
                                    <p:anim calcmode="lin" valueType="num">
                                      <p:cBhvr>
                                        <p:cTn id="97"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6" grpId="0" bldLvl="0" animBg="1"/>
      <p:bldP spid="7" grpId="0" bldLvl="0" animBg="1"/>
      <p:bldP spid="8" grpId="0" bldLvl="0" animBg="1"/>
      <p:bldP spid="9" grpId="0"/>
      <p:bldP spid="10" grpId="0"/>
      <p:bldP spid="15" grpId="0"/>
      <p:bldP spid="33" grpId="0"/>
      <p:bldP spid="56" grpId="0"/>
      <p:bldP spid="57" grpId="0"/>
      <p:bldP spid="58" grpId="0"/>
      <p:bldP spid="59" grpId="0"/>
      <p:bldP spid="60" grpId="0" bldLvl="0" animBg="1"/>
      <p:bldP spid="61" grpId="0" bldLvl="0" animBg="1"/>
      <p:bldP spid="62" grpId="0" bldLvl="0" animBg="1"/>
      <p:bldP spid="63"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7" name="组合 6"/>
          <p:cNvGrpSpPr/>
          <p:nvPr/>
        </p:nvGrpSpPr>
        <p:grpSpPr>
          <a:xfrm>
            <a:off x="4710430" y="541020"/>
            <a:ext cx="3028315" cy="461645"/>
            <a:chOff x="6261" y="852"/>
            <a:chExt cx="4769" cy="727"/>
          </a:xfrm>
        </p:grpSpPr>
        <p:sp>
          <p:nvSpPr>
            <p:cNvPr id="44" name="波形 4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grpSp>
        <p:nvGrpSpPr>
          <p:cNvPr id="102" name="组合 101"/>
          <p:cNvGrpSpPr/>
          <p:nvPr/>
        </p:nvGrpSpPr>
        <p:grpSpPr>
          <a:xfrm>
            <a:off x="1124488" y="1610252"/>
            <a:ext cx="10175585" cy="4811915"/>
            <a:chOff x="1190" y="2230"/>
            <a:chExt cx="12418" cy="5872"/>
          </a:xfrm>
        </p:grpSpPr>
        <p:grpSp>
          <p:nvGrpSpPr>
            <p:cNvPr id="10" name="组合 30"/>
            <p:cNvGrpSpPr/>
            <p:nvPr/>
          </p:nvGrpSpPr>
          <p:grpSpPr>
            <a:xfrm>
              <a:off x="3804" y="3697"/>
              <a:ext cx="6708" cy="4405"/>
              <a:chOff x="2494956" y="1977519"/>
              <a:chExt cx="3763312" cy="3172332"/>
            </a:xfrm>
          </p:grpSpPr>
          <p:sp>
            <p:nvSpPr>
              <p:cNvPr id="34" name="Freeform 5"/>
              <p:cNvSpPr/>
              <p:nvPr/>
            </p:nvSpPr>
            <p:spPr bwMode="auto">
              <a:xfrm>
                <a:off x="2494956" y="2660392"/>
                <a:ext cx="1657913" cy="2489459"/>
              </a:xfrm>
              <a:custGeom>
                <a:avLst/>
                <a:gdLst>
                  <a:gd name="T0" fmla="*/ 417 w 492"/>
                  <a:gd name="T1" fmla="*/ 473 h 789"/>
                  <a:gd name="T2" fmla="*/ 273 w 492"/>
                  <a:gd name="T3" fmla="*/ 181 h 789"/>
                  <a:gd name="T4" fmla="*/ 22 w 492"/>
                  <a:gd name="T5" fmla="*/ 2 h 789"/>
                  <a:gd name="T6" fmla="*/ 2 w 492"/>
                  <a:gd name="T7" fmla="*/ 14 h 789"/>
                  <a:gd name="T8" fmla="*/ 14 w 492"/>
                  <a:gd name="T9" fmla="*/ 34 h 789"/>
                  <a:gd name="T10" fmla="*/ 29 w 492"/>
                  <a:gd name="T11" fmla="*/ 37 h 789"/>
                  <a:gd name="T12" fmla="*/ 387 w 492"/>
                  <a:gd name="T13" fmla="*/ 483 h 789"/>
                  <a:gd name="T14" fmla="*/ 460 w 492"/>
                  <a:gd name="T15" fmla="*/ 789 h 789"/>
                  <a:gd name="T16" fmla="*/ 476 w 492"/>
                  <a:gd name="T17" fmla="*/ 789 h 789"/>
                  <a:gd name="T18" fmla="*/ 492 w 492"/>
                  <a:gd name="T19" fmla="*/ 789 h 789"/>
                  <a:gd name="T20" fmla="*/ 417 w 492"/>
                  <a:gd name="T21" fmla="*/ 473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2" h="789">
                    <a:moveTo>
                      <a:pt x="417" y="473"/>
                    </a:moveTo>
                    <a:cubicBezTo>
                      <a:pt x="378" y="355"/>
                      <a:pt x="329" y="257"/>
                      <a:pt x="273" y="181"/>
                    </a:cubicBezTo>
                    <a:cubicBezTo>
                      <a:pt x="201" y="85"/>
                      <a:pt x="117" y="25"/>
                      <a:pt x="22" y="2"/>
                    </a:cubicBezTo>
                    <a:cubicBezTo>
                      <a:pt x="13" y="0"/>
                      <a:pt x="5" y="6"/>
                      <a:pt x="2" y="14"/>
                    </a:cubicBezTo>
                    <a:cubicBezTo>
                      <a:pt x="0" y="23"/>
                      <a:pt x="6" y="31"/>
                      <a:pt x="14" y="34"/>
                    </a:cubicBezTo>
                    <a:cubicBezTo>
                      <a:pt x="19" y="35"/>
                      <a:pt x="24" y="36"/>
                      <a:pt x="29" y="37"/>
                    </a:cubicBezTo>
                    <a:cubicBezTo>
                      <a:pt x="219" y="92"/>
                      <a:pt x="328" y="308"/>
                      <a:pt x="387" y="483"/>
                    </a:cubicBezTo>
                    <a:cubicBezTo>
                      <a:pt x="426" y="601"/>
                      <a:pt x="448" y="716"/>
                      <a:pt x="460" y="789"/>
                    </a:cubicBezTo>
                    <a:cubicBezTo>
                      <a:pt x="476" y="789"/>
                      <a:pt x="476" y="789"/>
                      <a:pt x="476" y="789"/>
                    </a:cubicBezTo>
                    <a:cubicBezTo>
                      <a:pt x="492" y="789"/>
                      <a:pt x="492" y="789"/>
                      <a:pt x="492" y="789"/>
                    </a:cubicBezTo>
                    <a:cubicBezTo>
                      <a:pt x="481" y="715"/>
                      <a:pt x="458" y="596"/>
                      <a:pt x="417" y="473"/>
                    </a:cubicBez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12" name="Freeform 6"/>
              <p:cNvSpPr/>
              <p:nvPr/>
            </p:nvSpPr>
            <p:spPr bwMode="auto">
              <a:xfrm>
                <a:off x="4618123" y="2651748"/>
                <a:ext cx="1640145" cy="2498103"/>
              </a:xfrm>
              <a:custGeom>
                <a:avLst/>
                <a:gdLst>
                  <a:gd name="T0" fmla="*/ 489 w 491"/>
                  <a:gd name="T1" fmla="*/ 14 h 789"/>
                  <a:gd name="T2" fmla="*/ 470 w 491"/>
                  <a:gd name="T3" fmla="*/ 2 h 789"/>
                  <a:gd name="T4" fmla="*/ 219 w 491"/>
                  <a:gd name="T5" fmla="*/ 181 h 789"/>
                  <a:gd name="T6" fmla="*/ 74 w 491"/>
                  <a:gd name="T7" fmla="*/ 473 h 789"/>
                  <a:gd name="T8" fmla="*/ 0 w 491"/>
                  <a:gd name="T9" fmla="*/ 789 h 789"/>
                  <a:gd name="T10" fmla="*/ 16 w 491"/>
                  <a:gd name="T11" fmla="*/ 789 h 789"/>
                  <a:gd name="T12" fmla="*/ 32 w 491"/>
                  <a:gd name="T13" fmla="*/ 789 h 789"/>
                  <a:gd name="T14" fmla="*/ 105 w 491"/>
                  <a:gd name="T15" fmla="*/ 483 h 789"/>
                  <a:gd name="T16" fmla="*/ 463 w 491"/>
                  <a:gd name="T17" fmla="*/ 37 h 789"/>
                  <a:gd name="T18" fmla="*/ 477 w 491"/>
                  <a:gd name="T19" fmla="*/ 34 h 789"/>
                  <a:gd name="T20" fmla="*/ 489 w 491"/>
                  <a:gd name="T21" fmla="*/ 14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1" h="789">
                    <a:moveTo>
                      <a:pt x="489" y="14"/>
                    </a:moveTo>
                    <a:cubicBezTo>
                      <a:pt x="487" y="6"/>
                      <a:pt x="479" y="0"/>
                      <a:pt x="470" y="2"/>
                    </a:cubicBezTo>
                    <a:cubicBezTo>
                      <a:pt x="375" y="25"/>
                      <a:pt x="291" y="85"/>
                      <a:pt x="219" y="181"/>
                    </a:cubicBezTo>
                    <a:cubicBezTo>
                      <a:pt x="163" y="257"/>
                      <a:pt x="114" y="355"/>
                      <a:pt x="74" y="473"/>
                    </a:cubicBezTo>
                    <a:cubicBezTo>
                      <a:pt x="33" y="596"/>
                      <a:pt x="11" y="715"/>
                      <a:pt x="0" y="789"/>
                    </a:cubicBezTo>
                    <a:cubicBezTo>
                      <a:pt x="16" y="789"/>
                      <a:pt x="16" y="789"/>
                      <a:pt x="16" y="789"/>
                    </a:cubicBezTo>
                    <a:cubicBezTo>
                      <a:pt x="32" y="789"/>
                      <a:pt x="32" y="789"/>
                      <a:pt x="32" y="789"/>
                    </a:cubicBezTo>
                    <a:cubicBezTo>
                      <a:pt x="43" y="716"/>
                      <a:pt x="65" y="601"/>
                      <a:pt x="105" y="483"/>
                    </a:cubicBezTo>
                    <a:cubicBezTo>
                      <a:pt x="163" y="309"/>
                      <a:pt x="272" y="92"/>
                      <a:pt x="463" y="37"/>
                    </a:cubicBezTo>
                    <a:cubicBezTo>
                      <a:pt x="468" y="36"/>
                      <a:pt x="473" y="35"/>
                      <a:pt x="477" y="34"/>
                    </a:cubicBezTo>
                    <a:cubicBezTo>
                      <a:pt x="486" y="31"/>
                      <a:pt x="491" y="23"/>
                      <a:pt x="489" y="14"/>
                    </a:cubicBez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13" name="Freeform 7"/>
              <p:cNvSpPr/>
              <p:nvPr/>
            </p:nvSpPr>
            <p:spPr bwMode="auto">
              <a:xfrm>
                <a:off x="3829050" y="1977519"/>
                <a:ext cx="427038" cy="3172332"/>
              </a:xfrm>
              <a:custGeom>
                <a:avLst/>
                <a:gdLst>
                  <a:gd name="T0" fmla="*/ 33 w 110"/>
                  <a:gd name="T1" fmla="*/ 13 h 869"/>
                  <a:gd name="T2" fmla="*/ 13 w 110"/>
                  <a:gd name="T3" fmla="*/ 3 h 869"/>
                  <a:gd name="T4" fmla="*/ 2 w 110"/>
                  <a:gd name="T5" fmla="*/ 23 h 869"/>
                  <a:gd name="T6" fmla="*/ 25 w 110"/>
                  <a:gd name="T7" fmla="*/ 107 h 869"/>
                  <a:gd name="T8" fmla="*/ 76 w 110"/>
                  <a:gd name="T9" fmla="*/ 760 h 869"/>
                  <a:gd name="T10" fmla="*/ 75 w 110"/>
                  <a:gd name="T11" fmla="*/ 869 h 869"/>
                  <a:gd name="T12" fmla="*/ 84 w 110"/>
                  <a:gd name="T13" fmla="*/ 869 h 869"/>
                  <a:gd name="T14" fmla="*/ 91 w 110"/>
                  <a:gd name="T15" fmla="*/ 869 h 869"/>
                  <a:gd name="T16" fmla="*/ 107 w 110"/>
                  <a:gd name="T17" fmla="*/ 869 h 869"/>
                  <a:gd name="T18" fmla="*/ 33 w 110"/>
                  <a:gd name="T19" fmla="*/ 13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 h="869">
                    <a:moveTo>
                      <a:pt x="33" y="13"/>
                    </a:moveTo>
                    <a:cubicBezTo>
                      <a:pt x="30" y="5"/>
                      <a:pt x="21" y="0"/>
                      <a:pt x="13" y="3"/>
                    </a:cubicBezTo>
                    <a:cubicBezTo>
                      <a:pt x="4" y="6"/>
                      <a:pt x="0" y="15"/>
                      <a:pt x="2" y="23"/>
                    </a:cubicBezTo>
                    <a:cubicBezTo>
                      <a:pt x="11" y="48"/>
                      <a:pt x="18" y="77"/>
                      <a:pt x="25" y="107"/>
                    </a:cubicBezTo>
                    <a:cubicBezTo>
                      <a:pt x="66" y="301"/>
                      <a:pt x="75" y="580"/>
                      <a:pt x="76" y="760"/>
                    </a:cubicBezTo>
                    <a:cubicBezTo>
                      <a:pt x="76" y="803"/>
                      <a:pt x="76" y="840"/>
                      <a:pt x="75" y="869"/>
                    </a:cubicBezTo>
                    <a:cubicBezTo>
                      <a:pt x="84" y="869"/>
                      <a:pt x="84" y="869"/>
                      <a:pt x="84" y="869"/>
                    </a:cubicBezTo>
                    <a:cubicBezTo>
                      <a:pt x="91" y="869"/>
                      <a:pt x="91" y="869"/>
                      <a:pt x="91" y="869"/>
                    </a:cubicBezTo>
                    <a:cubicBezTo>
                      <a:pt x="107" y="869"/>
                      <a:pt x="107" y="869"/>
                      <a:pt x="107" y="869"/>
                    </a:cubicBezTo>
                    <a:cubicBezTo>
                      <a:pt x="110" y="693"/>
                      <a:pt x="108" y="246"/>
                      <a:pt x="33" y="13"/>
                    </a:cubicBezTo>
                    <a:close/>
                  </a:path>
                </a:pathLst>
              </a:cu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38" name="Freeform 8"/>
              <p:cNvSpPr/>
              <p:nvPr/>
            </p:nvSpPr>
            <p:spPr bwMode="auto">
              <a:xfrm>
                <a:off x="4502150" y="1977519"/>
                <a:ext cx="427038" cy="3172332"/>
              </a:xfrm>
              <a:custGeom>
                <a:avLst/>
                <a:gdLst>
                  <a:gd name="T0" fmla="*/ 97 w 110"/>
                  <a:gd name="T1" fmla="*/ 3 h 869"/>
                  <a:gd name="T2" fmla="*/ 77 w 110"/>
                  <a:gd name="T3" fmla="*/ 13 h 869"/>
                  <a:gd name="T4" fmla="*/ 2 w 110"/>
                  <a:gd name="T5" fmla="*/ 869 h 869"/>
                  <a:gd name="T6" fmla="*/ 19 w 110"/>
                  <a:gd name="T7" fmla="*/ 869 h 869"/>
                  <a:gd name="T8" fmla="*/ 26 w 110"/>
                  <a:gd name="T9" fmla="*/ 869 h 869"/>
                  <a:gd name="T10" fmla="*/ 35 w 110"/>
                  <a:gd name="T11" fmla="*/ 869 h 869"/>
                  <a:gd name="T12" fmla="*/ 34 w 110"/>
                  <a:gd name="T13" fmla="*/ 760 h 869"/>
                  <a:gd name="T14" fmla="*/ 85 w 110"/>
                  <a:gd name="T15" fmla="*/ 107 h 869"/>
                  <a:gd name="T16" fmla="*/ 107 w 110"/>
                  <a:gd name="T17" fmla="*/ 23 h 869"/>
                  <a:gd name="T18" fmla="*/ 97 w 110"/>
                  <a:gd name="T19" fmla="*/ 3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 h="869">
                    <a:moveTo>
                      <a:pt x="97" y="3"/>
                    </a:moveTo>
                    <a:cubicBezTo>
                      <a:pt x="89" y="0"/>
                      <a:pt x="80" y="5"/>
                      <a:pt x="77" y="13"/>
                    </a:cubicBezTo>
                    <a:cubicBezTo>
                      <a:pt x="1" y="246"/>
                      <a:pt x="0" y="693"/>
                      <a:pt x="2" y="869"/>
                    </a:cubicBezTo>
                    <a:cubicBezTo>
                      <a:pt x="19" y="869"/>
                      <a:pt x="19" y="869"/>
                      <a:pt x="19" y="869"/>
                    </a:cubicBezTo>
                    <a:cubicBezTo>
                      <a:pt x="26" y="869"/>
                      <a:pt x="26" y="869"/>
                      <a:pt x="26" y="869"/>
                    </a:cubicBezTo>
                    <a:cubicBezTo>
                      <a:pt x="35" y="869"/>
                      <a:pt x="35" y="869"/>
                      <a:pt x="35" y="869"/>
                    </a:cubicBezTo>
                    <a:cubicBezTo>
                      <a:pt x="34" y="840"/>
                      <a:pt x="34" y="803"/>
                      <a:pt x="34" y="760"/>
                    </a:cubicBezTo>
                    <a:cubicBezTo>
                      <a:pt x="35" y="580"/>
                      <a:pt x="44" y="301"/>
                      <a:pt x="85" y="107"/>
                    </a:cubicBezTo>
                    <a:cubicBezTo>
                      <a:pt x="92" y="77"/>
                      <a:pt x="99" y="48"/>
                      <a:pt x="107" y="23"/>
                    </a:cubicBezTo>
                    <a:cubicBezTo>
                      <a:pt x="110" y="15"/>
                      <a:pt x="105" y="6"/>
                      <a:pt x="97" y="3"/>
                    </a:cubicBez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grpSp>
        <p:grpSp>
          <p:nvGrpSpPr>
            <p:cNvPr id="15" name="组合 38"/>
            <p:cNvGrpSpPr/>
            <p:nvPr/>
          </p:nvGrpSpPr>
          <p:grpSpPr>
            <a:xfrm>
              <a:off x="2364" y="4201"/>
              <a:ext cx="960" cy="960"/>
              <a:chOff x="1661160" y="2430780"/>
              <a:chExt cx="609600" cy="609600"/>
            </a:xfrm>
            <a:solidFill>
              <a:schemeClr val="accent1"/>
            </a:solidFill>
          </p:grpSpPr>
          <p:sp>
            <p:nvSpPr>
              <p:cNvPr id="18" name="椭圆 17"/>
              <p:cNvSpPr/>
              <p:nvPr/>
            </p:nvSpPr>
            <p:spPr>
              <a:xfrm>
                <a:off x="1661160" y="2430780"/>
                <a:ext cx="609600" cy="609600"/>
              </a:xfrm>
              <a:prstGeom prst="ellipse">
                <a:avLst/>
              </a:prstGeom>
              <a:grp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23" name="Freeform 5"/>
              <p:cNvSpPr>
                <a:spLocks noEditPoints="1"/>
              </p:cNvSpPr>
              <p:nvPr/>
            </p:nvSpPr>
            <p:spPr bwMode="auto">
              <a:xfrm>
                <a:off x="1825625" y="2574925"/>
                <a:ext cx="282575" cy="320675"/>
              </a:xfrm>
              <a:custGeom>
                <a:avLst/>
                <a:gdLst>
                  <a:gd name="T0" fmla="*/ 1451 w 2904"/>
                  <a:gd name="T1" fmla="*/ 0 h 3295"/>
                  <a:gd name="T2" fmla="*/ 0 w 2904"/>
                  <a:gd name="T3" fmla="*/ 425 h 3295"/>
                  <a:gd name="T4" fmla="*/ 1451 w 2904"/>
                  <a:gd name="T5" fmla="*/ 3295 h 3295"/>
                  <a:gd name="T6" fmla="*/ 2904 w 2904"/>
                  <a:gd name="T7" fmla="*/ 425 h 3295"/>
                  <a:gd name="T8" fmla="*/ 2694 w 2904"/>
                  <a:gd name="T9" fmla="*/ 1967 h 3295"/>
                  <a:gd name="T10" fmla="*/ 208 w 2904"/>
                  <a:gd name="T11" fmla="*/ 1967 h 3295"/>
                  <a:gd name="T12" fmla="*/ 798 w 2904"/>
                  <a:gd name="T13" fmla="*/ 571 h 3295"/>
                  <a:gd name="T14" fmla="*/ 2104 w 2904"/>
                  <a:gd name="T15" fmla="*/ 571 h 3295"/>
                  <a:gd name="T16" fmla="*/ 2694 w 2904"/>
                  <a:gd name="T17" fmla="*/ 1967 h 3295"/>
                  <a:gd name="T18" fmla="*/ 885 w 2904"/>
                  <a:gd name="T19" fmla="*/ 943 h 3295"/>
                  <a:gd name="T20" fmla="*/ 695 w 2904"/>
                  <a:gd name="T21" fmla="*/ 1307 h 3295"/>
                  <a:gd name="T22" fmla="*/ 597 w 2904"/>
                  <a:gd name="T23" fmla="*/ 1562 h 3295"/>
                  <a:gd name="T24" fmla="*/ 662 w 2904"/>
                  <a:gd name="T25" fmla="*/ 1613 h 3295"/>
                  <a:gd name="T26" fmla="*/ 720 w 2904"/>
                  <a:gd name="T27" fmla="*/ 1564 h 3295"/>
                  <a:gd name="T28" fmla="*/ 973 w 2904"/>
                  <a:gd name="T29" fmla="*/ 2236 h 3295"/>
                  <a:gd name="T30" fmla="*/ 1053 w 2904"/>
                  <a:gd name="T31" fmla="*/ 1198 h 3295"/>
                  <a:gd name="T32" fmla="*/ 1146 w 2904"/>
                  <a:gd name="T33" fmla="*/ 1035 h 3295"/>
                  <a:gd name="T34" fmla="*/ 1923 w 2904"/>
                  <a:gd name="T35" fmla="*/ 1727 h 3295"/>
                  <a:gd name="T36" fmla="*/ 2268 w 2904"/>
                  <a:gd name="T37" fmla="*/ 1611 h 3295"/>
                  <a:gd name="T38" fmla="*/ 1811 w 2904"/>
                  <a:gd name="T39" fmla="*/ 1455 h 3295"/>
                  <a:gd name="T40" fmla="*/ 2148 w 2904"/>
                  <a:gd name="T41" fmla="*/ 1408 h 3295"/>
                  <a:gd name="T42" fmla="*/ 2182 w 2904"/>
                  <a:gd name="T43" fmla="*/ 1158 h 3295"/>
                  <a:gd name="T44" fmla="*/ 2051 w 2904"/>
                  <a:gd name="T45" fmla="*/ 989 h 3295"/>
                  <a:gd name="T46" fmla="*/ 1414 w 2904"/>
                  <a:gd name="T47" fmla="*/ 1024 h 3295"/>
                  <a:gd name="T48" fmla="*/ 1163 w 2904"/>
                  <a:gd name="T49" fmla="*/ 993 h 3295"/>
                  <a:gd name="T50" fmla="*/ 1414 w 2904"/>
                  <a:gd name="T51" fmla="*/ 1479 h 3295"/>
                  <a:gd name="T52" fmla="*/ 1547 w 2904"/>
                  <a:gd name="T53" fmla="*/ 1455 h 3295"/>
                  <a:gd name="T54" fmla="*/ 1076 w 2904"/>
                  <a:gd name="T55" fmla="*/ 1611 h 3295"/>
                  <a:gd name="T56" fmla="*/ 1318 w 2904"/>
                  <a:gd name="T57" fmla="*/ 1727 h 3295"/>
                  <a:gd name="T58" fmla="*/ 1254 w 2904"/>
                  <a:gd name="T59" fmla="*/ 1909 h 3295"/>
                  <a:gd name="T60" fmla="*/ 1076 w 2904"/>
                  <a:gd name="T61" fmla="*/ 2126 h 3295"/>
                  <a:gd name="T62" fmla="*/ 1327 w 2904"/>
                  <a:gd name="T63" fmla="*/ 2094 h 3295"/>
                  <a:gd name="T64" fmla="*/ 1505 w 2904"/>
                  <a:gd name="T65" fmla="*/ 1875 h 3295"/>
                  <a:gd name="T66" fmla="*/ 1547 w 2904"/>
                  <a:gd name="T67" fmla="*/ 2234 h 3295"/>
                  <a:gd name="T68" fmla="*/ 1811 w 2904"/>
                  <a:gd name="T69" fmla="*/ 1787 h 3295"/>
                  <a:gd name="T70" fmla="*/ 1928 w 2904"/>
                  <a:gd name="T71" fmla="*/ 1976 h 3295"/>
                  <a:gd name="T72" fmla="*/ 2161 w 2904"/>
                  <a:gd name="T73" fmla="*/ 2200 h 3295"/>
                  <a:gd name="T74" fmla="*/ 2163 w 2904"/>
                  <a:gd name="T75" fmla="*/ 1943 h 3295"/>
                  <a:gd name="T76" fmla="*/ 1414 w 2904"/>
                  <a:gd name="T77" fmla="*/ 1343 h 3295"/>
                  <a:gd name="T78" fmla="*/ 1541 w 2904"/>
                  <a:gd name="T79" fmla="*/ 1111 h 3295"/>
                  <a:gd name="T80" fmla="*/ 1811 w 2904"/>
                  <a:gd name="T81" fmla="*/ 1091 h 3295"/>
                  <a:gd name="T82" fmla="*/ 1931 w 2904"/>
                  <a:gd name="T83" fmla="*/ 1182 h 3295"/>
                  <a:gd name="T84" fmla="*/ 1918 w 2904"/>
                  <a:gd name="T85" fmla="*/ 1299 h 3295"/>
                  <a:gd name="T86" fmla="*/ 1811 w 2904"/>
                  <a:gd name="T87" fmla="*/ 1343 h 3295"/>
                  <a:gd name="T88" fmla="*/ 1414 w 2904"/>
                  <a:gd name="T89" fmla="*/ 1343 h 3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04" h="3295">
                    <a:moveTo>
                      <a:pt x="2196" y="390"/>
                    </a:moveTo>
                    <a:cubicBezTo>
                      <a:pt x="1571" y="264"/>
                      <a:pt x="1451" y="0"/>
                      <a:pt x="1451" y="0"/>
                    </a:cubicBezTo>
                    <a:cubicBezTo>
                      <a:pt x="1451" y="0"/>
                      <a:pt x="1062" y="319"/>
                      <a:pt x="708" y="390"/>
                    </a:cubicBezTo>
                    <a:cubicBezTo>
                      <a:pt x="354" y="461"/>
                      <a:pt x="0" y="425"/>
                      <a:pt x="0" y="425"/>
                    </a:cubicBezTo>
                    <a:cubicBezTo>
                      <a:pt x="0" y="425"/>
                      <a:pt x="35" y="1311"/>
                      <a:pt x="35" y="2020"/>
                    </a:cubicBezTo>
                    <a:cubicBezTo>
                      <a:pt x="35" y="2728"/>
                      <a:pt x="1451" y="3295"/>
                      <a:pt x="1451" y="3295"/>
                    </a:cubicBezTo>
                    <a:cubicBezTo>
                      <a:pt x="1451" y="3295"/>
                      <a:pt x="2869" y="2709"/>
                      <a:pt x="2869" y="2020"/>
                    </a:cubicBezTo>
                    <a:cubicBezTo>
                      <a:pt x="2869" y="1311"/>
                      <a:pt x="2904" y="425"/>
                      <a:pt x="2904" y="425"/>
                    </a:cubicBezTo>
                    <a:cubicBezTo>
                      <a:pt x="2904" y="425"/>
                      <a:pt x="2550" y="461"/>
                      <a:pt x="2196" y="390"/>
                    </a:cubicBezTo>
                    <a:close/>
                    <a:moveTo>
                      <a:pt x="2694" y="1967"/>
                    </a:moveTo>
                    <a:cubicBezTo>
                      <a:pt x="2694" y="2558"/>
                      <a:pt x="1450" y="3060"/>
                      <a:pt x="1450" y="3060"/>
                    </a:cubicBezTo>
                    <a:cubicBezTo>
                      <a:pt x="1450" y="3060"/>
                      <a:pt x="208" y="2575"/>
                      <a:pt x="208" y="1967"/>
                    </a:cubicBezTo>
                    <a:cubicBezTo>
                      <a:pt x="208" y="1360"/>
                      <a:pt x="177" y="601"/>
                      <a:pt x="177" y="601"/>
                    </a:cubicBezTo>
                    <a:cubicBezTo>
                      <a:pt x="177" y="601"/>
                      <a:pt x="488" y="632"/>
                      <a:pt x="798" y="571"/>
                    </a:cubicBezTo>
                    <a:cubicBezTo>
                      <a:pt x="1109" y="510"/>
                      <a:pt x="1450" y="237"/>
                      <a:pt x="1450" y="237"/>
                    </a:cubicBezTo>
                    <a:cubicBezTo>
                      <a:pt x="1450" y="237"/>
                      <a:pt x="1555" y="464"/>
                      <a:pt x="2104" y="571"/>
                    </a:cubicBezTo>
                    <a:cubicBezTo>
                      <a:pt x="2414" y="632"/>
                      <a:pt x="2725" y="601"/>
                      <a:pt x="2725" y="601"/>
                    </a:cubicBezTo>
                    <a:cubicBezTo>
                      <a:pt x="2725" y="601"/>
                      <a:pt x="2694" y="1360"/>
                      <a:pt x="2694" y="1967"/>
                    </a:cubicBezTo>
                    <a:close/>
                    <a:moveTo>
                      <a:pt x="1146" y="1035"/>
                    </a:moveTo>
                    <a:cubicBezTo>
                      <a:pt x="885" y="943"/>
                      <a:pt x="885" y="943"/>
                      <a:pt x="885" y="943"/>
                    </a:cubicBezTo>
                    <a:cubicBezTo>
                      <a:pt x="864" y="1001"/>
                      <a:pt x="837" y="1061"/>
                      <a:pt x="805" y="1124"/>
                    </a:cubicBezTo>
                    <a:cubicBezTo>
                      <a:pt x="776" y="1178"/>
                      <a:pt x="739" y="1239"/>
                      <a:pt x="695" y="1307"/>
                    </a:cubicBezTo>
                    <a:cubicBezTo>
                      <a:pt x="651" y="1374"/>
                      <a:pt x="597" y="1443"/>
                      <a:pt x="533" y="1511"/>
                    </a:cubicBezTo>
                    <a:cubicBezTo>
                      <a:pt x="597" y="1562"/>
                      <a:pt x="597" y="1562"/>
                      <a:pt x="597" y="1562"/>
                    </a:cubicBezTo>
                    <a:cubicBezTo>
                      <a:pt x="613" y="1575"/>
                      <a:pt x="628" y="1588"/>
                      <a:pt x="641" y="1598"/>
                    </a:cubicBezTo>
                    <a:cubicBezTo>
                      <a:pt x="654" y="1609"/>
                      <a:pt x="661" y="1614"/>
                      <a:pt x="662" y="1613"/>
                    </a:cubicBezTo>
                    <a:cubicBezTo>
                      <a:pt x="672" y="1604"/>
                      <a:pt x="682" y="1596"/>
                      <a:pt x="691" y="1588"/>
                    </a:cubicBezTo>
                    <a:cubicBezTo>
                      <a:pt x="701" y="1581"/>
                      <a:pt x="710" y="1572"/>
                      <a:pt x="720" y="1564"/>
                    </a:cubicBezTo>
                    <a:cubicBezTo>
                      <a:pt x="720" y="2236"/>
                      <a:pt x="720" y="2236"/>
                      <a:pt x="720" y="2236"/>
                    </a:cubicBezTo>
                    <a:cubicBezTo>
                      <a:pt x="973" y="2236"/>
                      <a:pt x="973" y="2236"/>
                      <a:pt x="973" y="2236"/>
                    </a:cubicBezTo>
                    <a:cubicBezTo>
                      <a:pt x="973" y="1305"/>
                      <a:pt x="973" y="1305"/>
                      <a:pt x="973" y="1305"/>
                    </a:cubicBezTo>
                    <a:cubicBezTo>
                      <a:pt x="1004" y="1266"/>
                      <a:pt x="1031" y="1231"/>
                      <a:pt x="1053" y="1198"/>
                    </a:cubicBezTo>
                    <a:cubicBezTo>
                      <a:pt x="1075" y="1165"/>
                      <a:pt x="1093" y="1137"/>
                      <a:pt x="1106" y="1113"/>
                    </a:cubicBezTo>
                    <a:cubicBezTo>
                      <a:pt x="1123" y="1084"/>
                      <a:pt x="1136" y="1058"/>
                      <a:pt x="1146" y="1035"/>
                    </a:cubicBezTo>
                    <a:close/>
                    <a:moveTo>
                      <a:pt x="2035" y="1848"/>
                    </a:moveTo>
                    <a:cubicBezTo>
                      <a:pt x="1990" y="1811"/>
                      <a:pt x="1953" y="1771"/>
                      <a:pt x="1923" y="1727"/>
                    </a:cubicBezTo>
                    <a:cubicBezTo>
                      <a:pt x="2268" y="1727"/>
                      <a:pt x="2268" y="1727"/>
                      <a:pt x="2268" y="1727"/>
                    </a:cubicBezTo>
                    <a:cubicBezTo>
                      <a:pt x="2268" y="1611"/>
                      <a:pt x="2268" y="1611"/>
                      <a:pt x="2268" y="1611"/>
                    </a:cubicBezTo>
                    <a:cubicBezTo>
                      <a:pt x="1811" y="1611"/>
                      <a:pt x="1811" y="1611"/>
                      <a:pt x="1811" y="1611"/>
                    </a:cubicBezTo>
                    <a:cubicBezTo>
                      <a:pt x="1811" y="1455"/>
                      <a:pt x="1811" y="1455"/>
                      <a:pt x="1811" y="1455"/>
                    </a:cubicBezTo>
                    <a:cubicBezTo>
                      <a:pt x="2011" y="1455"/>
                      <a:pt x="2011" y="1455"/>
                      <a:pt x="2011" y="1455"/>
                    </a:cubicBezTo>
                    <a:cubicBezTo>
                      <a:pt x="2080" y="1455"/>
                      <a:pt x="2125" y="1440"/>
                      <a:pt x="2148" y="1408"/>
                    </a:cubicBezTo>
                    <a:cubicBezTo>
                      <a:pt x="2170" y="1377"/>
                      <a:pt x="2182" y="1334"/>
                      <a:pt x="2182" y="1280"/>
                    </a:cubicBezTo>
                    <a:cubicBezTo>
                      <a:pt x="2182" y="1158"/>
                      <a:pt x="2182" y="1158"/>
                      <a:pt x="2182" y="1158"/>
                    </a:cubicBezTo>
                    <a:cubicBezTo>
                      <a:pt x="2182" y="1111"/>
                      <a:pt x="2173" y="1074"/>
                      <a:pt x="2156" y="1046"/>
                    </a:cubicBezTo>
                    <a:cubicBezTo>
                      <a:pt x="2140" y="1018"/>
                      <a:pt x="2104" y="999"/>
                      <a:pt x="2051" y="989"/>
                    </a:cubicBezTo>
                    <a:cubicBezTo>
                      <a:pt x="1997" y="978"/>
                      <a:pt x="1919" y="977"/>
                      <a:pt x="1818" y="983"/>
                    </a:cubicBezTo>
                    <a:cubicBezTo>
                      <a:pt x="1717" y="990"/>
                      <a:pt x="1582" y="1004"/>
                      <a:pt x="1414" y="1024"/>
                    </a:cubicBezTo>
                    <a:cubicBezTo>
                      <a:pt x="1414" y="993"/>
                      <a:pt x="1414" y="993"/>
                      <a:pt x="1414" y="993"/>
                    </a:cubicBezTo>
                    <a:cubicBezTo>
                      <a:pt x="1163" y="993"/>
                      <a:pt x="1163" y="993"/>
                      <a:pt x="1163" y="993"/>
                    </a:cubicBezTo>
                    <a:cubicBezTo>
                      <a:pt x="1163" y="1479"/>
                      <a:pt x="1163" y="1479"/>
                      <a:pt x="1163" y="1479"/>
                    </a:cubicBezTo>
                    <a:cubicBezTo>
                      <a:pt x="1414" y="1479"/>
                      <a:pt x="1414" y="1479"/>
                      <a:pt x="1414" y="1479"/>
                    </a:cubicBezTo>
                    <a:cubicBezTo>
                      <a:pt x="1414" y="1455"/>
                      <a:pt x="1414" y="1455"/>
                      <a:pt x="1414" y="1455"/>
                    </a:cubicBezTo>
                    <a:cubicBezTo>
                      <a:pt x="1547" y="1455"/>
                      <a:pt x="1547" y="1455"/>
                      <a:pt x="1547" y="1455"/>
                    </a:cubicBezTo>
                    <a:cubicBezTo>
                      <a:pt x="1547" y="1611"/>
                      <a:pt x="1547" y="1611"/>
                      <a:pt x="1547" y="1611"/>
                    </a:cubicBezTo>
                    <a:cubicBezTo>
                      <a:pt x="1076" y="1611"/>
                      <a:pt x="1076" y="1611"/>
                      <a:pt x="1076" y="1611"/>
                    </a:cubicBezTo>
                    <a:cubicBezTo>
                      <a:pt x="1076" y="1727"/>
                      <a:pt x="1076" y="1727"/>
                      <a:pt x="1076" y="1727"/>
                    </a:cubicBezTo>
                    <a:cubicBezTo>
                      <a:pt x="1318" y="1727"/>
                      <a:pt x="1318" y="1727"/>
                      <a:pt x="1318" y="1727"/>
                    </a:cubicBezTo>
                    <a:cubicBezTo>
                      <a:pt x="1313" y="1749"/>
                      <a:pt x="1306" y="1776"/>
                      <a:pt x="1296" y="1808"/>
                    </a:cubicBezTo>
                    <a:cubicBezTo>
                      <a:pt x="1287" y="1840"/>
                      <a:pt x="1273" y="1873"/>
                      <a:pt x="1254" y="1909"/>
                    </a:cubicBezTo>
                    <a:cubicBezTo>
                      <a:pt x="1236" y="1945"/>
                      <a:pt x="1212" y="1981"/>
                      <a:pt x="1183" y="2019"/>
                    </a:cubicBezTo>
                    <a:cubicBezTo>
                      <a:pt x="1154" y="2056"/>
                      <a:pt x="1119" y="2092"/>
                      <a:pt x="1076" y="2126"/>
                    </a:cubicBezTo>
                    <a:cubicBezTo>
                      <a:pt x="1176" y="2220"/>
                      <a:pt x="1176" y="2220"/>
                      <a:pt x="1176" y="2220"/>
                    </a:cubicBezTo>
                    <a:cubicBezTo>
                      <a:pt x="1234" y="2176"/>
                      <a:pt x="1285" y="2134"/>
                      <a:pt x="1327" y="2094"/>
                    </a:cubicBezTo>
                    <a:cubicBezTo>
                      <a:pt x="1370" y="2053"/>
                      <a:pt x="1406" y="2015"/>
                      <a:pt x="1435" y="1978"/>
                    </a:cubicBezTo>
                    <a:cubicBezTo>
                      <a:pt x="1464" y="1941"/>
                      <a:pt x="1488" y="1907"/>
                      <a:pt x="1505" y="1875"/>
                    </a:cubicBezTo>
                    <a:cubicBezTo>
                      <a:pt x="1523" y="1843"/>
                      <a:pt x="1537" y="1814"/>
                      <a:pt x="1547" y="1789"/>
                    </a:cubicBezTo>
                    <a:cubicBezTo>
                      <a:pt x="1547" y="2234"/>
                      <a:pt x="1547" y="2234"/>
                      <a:pt x="1547" y="2234"/>
                    </a:cubicBezTo>
                    <a:cubicBezTo>
                      <a:pt x="1811" y="2234"/>
                      <a:pt x="1811" y="2234"/>
                      <a:pt x="1811" y="2234"/>
                    </a:cubicBezTo>
                    <a:cubicBezTo>
                      <a:pt x="1811" y="1787"/>
                      <a:pt x="1811" y="1787"/>
                      <a:pt x="1811" y="1787"/>
                    </a:cubicBezTo>
                    <a:cubicBezTo>
                      <a:pt x="1823" y="1812"/>
                      <a:pt x="1839" y="1841"/>
                      <a:pt x="1858" y="1874"/>
                    </a:cubicBezTo>
                    <a:cubicBezTo>
                      <a:pt x="1876" y="1906"/>
                      <a:pt x="1900" y="1941"/>
                      <a:pt x="1928" y="1976"/>
                    </a:cubicBezTo>
                    <a:cubicBezTo>
                      <a:pt x="1956" y="2012"/>
                      <a:pt x="1989" y="2049"/>
                      <a:pt x="2027" y="2087"/>
                    </a:cubicBezTo>
                    <a:cubicBezTo>
                      <a:pt x="2065" y="2125"/>
                      <a:pt x="2110" y="2162"/>
                      <a:pt x="2161" y="2200"/>
                    </a:cubicBezTo>
                    <a:cubicBezTo>
                      <a:pt x="2311" y="2026"/>
                      <a:pt x="2311" y="2026"/>
                      <a:pt x="2311" y="2026"/>
                    </a:cubicBezTo>
                    <a:cubicBezTo>
                      <a:pt x="2261" y="2002"/>
                      <a:pt x="2212" y="1974"/>
                      <a:pt x="2163" y="1943"/>
                    </a:cubicBezTo>
                    <a:cubicBezTo>
                      <a:pt x="2122" y="1916"/>
                      <a:pt x="2079" y="1884"/>
                      <a:pt x="2035" y="1848"/>
                    </a:cubicBezTo>
                    <a:close/>
                    <a:moveTo>
                      <a:pt x="1414" y="1343"/>
                    </a:moveTo>
                    <a:cubicBezTo>
                      <a:pt x="1414" y="1129"/>
                      <a:pt x="1414" y="1129"/>
                      <a:pt x="1414" y="1129"/>
                    </a:cubicBezTo>
                    <a:cubicBezTo>
                      <a:pt x="1455" y="1122"/>
                      <a:pt x="1497" y="1116"/>
                      <a:pt x="1541" y="1111"/>
                    </a:cubicBezTo>
                    <a:cubicBezTo>
                      <a:pt x="1578" y="1106"/>
                      <a:pt x="1621" y="1102"/>
                      <a:pt x="1668" y="1097"/>
                    </a:cubicBezTo>
                    <a:cubicBezTo>
                      <a:pt x="1716" y="1093"/>
                      <a:pt x="1763" y="1091"/>
                      <a:pt x="1811" y="1091"/>
                    </a:cubicBezTo>
                    <a:cubicBezTo>
                      <a:pt x="1863" y="1091"/>
                      <a:pt x="1896" y="1100"/>
                      <a:pt x="1910" y="1116"/>
                    </a:cubicBezTo>
                    <a:cubicBezTo>
                      <a:pt x="1924" y="1133"/>
                      <a:pt x="1931" y="1155"/>
                      <a:pt x="1931" y="1182"/>
                    </a:cubicBezTo>
                    <a:cubicBezTo>
                      <a:pt x="1931" y="1254"/>
                      <a:pt x="1931" y="1254"/>
                      <a:pt x="1931" y="1254"/>
                    </a:cubicBezTo>
                    <a:cubicBezTo>
                      <a:pt x="1929" y="1271"/>
                      <a:pt x="1925" y="1286"/>
                      <a:pt x="1918" y="1299"/>
                    </a:cubicBezTo>
                    <a:cubicBezTo>
                      <a:pt x="1910" y="1310"/>
                      <a:pt x="1899" y="1320"/>
                      <a:pt x="1883" y="1329"/>
                    </a:cubicBezTo>
                    <a:cubicBezTo>
                      <a:pt x="1867" y="1338"/>
                      <a:pt x="1843" y="1343"/>
                      <a:pt x="1811" y="1343"/>
                    </a:cubicBezTo>
                    <a:cubicBezTo>
                      <a:pt x="1414" y="1343"/>
                      <a:pt x="1414" y="1343"/>
                      <a:pt x="1414" y="1343"/>
                    </a:cubicBezTo>
                    <a:close/>
                    <a:moveTo>
                      <a:pt x="1414" y="1343"/>
                    </a:moveTo>
                    <a:cubicBezTo>
                      <a:pt x="1414" y="1343"/>
                      <a:pt x="1414" y="1343"/>
                      <a:pt x="1414" y="1343"/>
                    </a:cubicBezTo>
                  </a:path>
                </a:pathLst>
              </a:custGeom>
              <a:grpFill/>
              <a:ln>
                <a:noFill/>
              </a:ln>
            </p:spPr>
            <p:txBody>
              <a:bodyPr vert="horz" wrap="square" lIns="91440" tIns="45720" rIns="91440" bIns="45720" numCol="1" anchor="t" anchorCtr="0" compatLnSpc="1"/>
              <a:lstStyle/>
              <a:p>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grpSp>
        <p:grpSp>
          <p:nvGrpSpPr>
            <p:cNvPr id="25" name="组合 43"/>
            <p:cNvGrpSpPr/>
            <p:nvPr/>
          </p:nvGrpSpPr>
          <p:grpSpPr>
            <a:xfrm>
              <a:off x="7692" y="2437"/>
              <a:ext cx="960" cy="960"/>
              <a:chOff x="5128260" y="2514600"/>
              <a:chExt cx="609600" cy="609600"/>
            </a:xfrm>
            <a:solidFill>
              <a:schemeClr val="accent3"/>
            </a:solidFill>
          </p:grpSpPr>
          <p:sp>
            <p:nvSpPr>
              <p:cNvPr id="26" name="椭圆 25"/>
              <p:cNvSpPr/>
              <p:nvPr/>
            </p:nvSpPr>
            <p:spPr>
              <a:xfrm>
                <a:off x="5128260" y="2514600"/>
                <a:ext cx="609600" cy="609600"/>
              </a:xfrm>
              <a:prstGeom prst="ellipse">
                <a:avLst/>
              </a:prstGeom>
              <a:solidFill>
                <a:schemeClr val="accent4"/>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27" name="Freeform 9"/>
              <p:cNvSpPr>
                <a:spLocks noEditPoints="1"/>
              </p:cNvSpPr>
              <p:nvPr/>
            </p:nvSpPr>
            <p:spPr bwMode="auto">
              <a:xfrm>
                <a:off x="5238147" y="2683944"/>
                <a:ext cx="367316" cy="287855"/>
              </a:xfrm>
              <a:custGeom>
                <a:avLst/>
                <a:gdLst>
                  <a:gd name="T0" fmla="*/ 2734 w 2822"/>
                  <a:gd name="T1" fmla="*/ 134 h 2210"/>
                  <a:gd name="T2" fmla="*/ 2612 w 2822"/>
                  <a:gd name="T3" fmla="*/ 209 h 2210"/>
                  <a:gd name="T4" fmla="*/ 2583 w 2822"/>
                  <a:gd name="T5" fmla="*/ 333 h 2210"/>
                  <a:gd name="T6" fmla="*/ 720 w 2822"/>
                  <a:gd name="T7" fmla="*/ 333 h 2210"/>
                  <a:gd name="T8" fmla="*/ 666 w 2822"/>
                  <a:gd name="T9" fmla="*/ 80 h 2210"/>
                  <a:gd name="T10" fmla="*/ 567 w 2822"/>
                  <a:gd name="T11" fmla="*/ 0 h 2210"/>
                  <a:gd name="T12" fmla="*/ 101 w 2822"/>
                  <a:gd name="T13" fmla="*/ 0 h 2210"/>
                  <a:gd name="T14" fmla="*/ 0 w 2822"/>
                  <a:gd name="T15" fmla="*/ 101 h 2210"/>
                  <a:gd name="T16" fmla="*/ 101 w 2822"/>
                  <a:gd name="T17" fmla="*/ 203 h 2210"/>
                  <a:gd name="T18" fmla="*/ 485 w 2822"/>
                  <a:gd name="T19" fmla="*/ 203 h 2210"/>
                  <a:gd name="T20" fmla="*/ 746 w 2822"/>
                  <a:gd name="T21" fmla="*/ 1432 h 2210"/>
                  <a:gd name="T22" fmla="*/ 846 w 2822"/>
                  <a:gd name="T23" fmla="*/ 1512 h 2210"/>
                  <a:gd name="T24" fmla="*/ 2435 w 2822"/>
                  <a:gd name="T25" fmla="*/ 1512 h 2210"/>
                  <a:gd name="T26" fmla="*/ 2534 w 2822"/>
                  <a:gd name="T27" fmla="*/ 1433 h 2210"/>
                  <a:gd name="T28" fmla="*/ 2809 w 2822"/>
                  <a:gd name="T29" fmla="*/ 255 h 2210"/>
                  <a:gd name="T30" fmla="*/ 2734 w 2822"/>
                  <a:gd name="T31" fmla="*/ 134 h 2210"/>
                  <a:gd name="T32" fmla="*/ 1404 w 2822"/>
                  <a:gd name="T33" fmla="*/ 842 h 2210"/>
                  <a:gd name="T34" fmla="*/ 1404 w 2822"/>
                  <a:gd name="T35" fmla="*/ 536 h 2210"/>
                  <a:gd name="T36" fmla="*/ 1895 w 2822"/>
                  <a:gd name="T37" fmla="*/ 536 h 2210"/>
                  <a:gd name="T38" fmla="*/ 1895 w 2822"/>
                  <a:gd name="T39" fmla="*/ 842 h 2210"/>
                  <a:gd name="T40" fmla="*/ 1404 w 2822"/>
                  <a:gd name="T41" fmla="*/ 842 h 2210"/>
                  <a:gd name="T42" fmla="*/ 1895 w 2822"/>
                  <a:gd name="T43" fmla="*/ 963 h 2210"/>
                  <a:gd name="T44" fmla="*/ 1895 w 2822"/>
                  <a:gd name="T45" fmla="*/ 1309 h 2210"/>
                  <a:gd name="T46" fmla="*/ 1404 w 2822"/>
                  <a:gd name="T47" fmla="*/ 1309 h 2210"/>
                  <a:gd name="T48" fmla="*/ 1404 w 2822"/>
                  <a:gd name="T49" fmla="*/ 963 h 2210"/>
                  <a:gd name="T50" fmla="*/ 1895 w 2822"/>
                  <a:gd name="T51" fmla="*/ 963 h 2210"/>
                  <a:gd name="T52" fmla="*/ 2016 w 2822"/>
                  <a:gd name="T53" fmla="*/ 536 h 2210"/>
                  <a:gd name="T54" fmla="*/ 2536 w 2822"/>
                  <a:gd name="T55" fmla="*/ 536 h 2210"/>
                  <a:gd name="T56" fmla="*/ 2464 w 2822"/>
                  <a:gd name="T57" fmla="*/ 842 h 2210"/>
                  <a:gd name="T58" fmla="*/ 2016 w 2822"/>
                  <a:gd name="T59" fmla="*/ 842 h 2210"/>
                  <a:gd name="T60" fmla="*/ 2016 w 2822"/>
                  <a:gd name="T61" fmla="*/ 536 h 2210"/>
                  <a:gd name="T62" fmla="*/ 1282 w 2822"/>
                  <a:gd name="T63" fmla="*/ 536 h 2210"/>
                  <a:gd name="T64" fmla="*/ 1282 w 2822"/>
                  <a:gd name="T65" fmla="*/ 842 h 2210"/>
                  <a:gd name="T66" fmla="*/ 828 w 2822"/>
                  <a:gd name="T67" fmla="*/ 842 h 2210"/>
                  <a:gd name="T68" fmla="*/ 763 w 2822"/>
                  <a:gd name="T69" fmla="*/ 536 h 2210"/>
                  <a:gd name="T70" fmla="*/ 1282 w 2822"/>
                  <a:gd name="T71" fmla="*/ 536 h 2210"/>
                  <a:gd name="T72" fmla="*/ 854 w 2822"/>
                  <a:gd name="T73" fmla="*/ 963 h 2210"/>
                  <a:gd name="T74" fmla="*/ 1282 w 2822"/>
                  <a:gd name="T75" fmla="*/ 963 h 2210"/>
                  <a:gd name="T76" fmla="*/ 1282 w 2822"/>
                  <a:gd name="T77" fmla="*/ 1309 h 2210"/>
                  <a:gd name="T78" fmla="*/ 928 w 2822"/>
                  <a:gd name="T79" fmla="*/ 1309 h 2210"/>
                  <a:gd name="T80" fmla="*/ 854 w 2822"/>
                  <a:gd name="T81" fmla="*/ 963 h 2210"/>
                  <a:gd name="T82" fmla="*/ 2355 w 2822"/>
                  <a:gd name="T83" fmla="*/ 1309 h 2210"/>
                  <a:gd name="T84" fmla="*/ 2016 w 2822"/>
                  <a:gd name="T85" fmla="*/ 1309 h 2210"/>
                  <a:gd name="T86" fmla="*/ 2016 w 2822"/>
                  <a:gd name="T87" fmla="*/ 963 h 2210"/>
                  <a:gd name="T88" fmla="*/ 2436 w 2822"/>
                  <a:gd name="T89" fmla="*/ 963 h 2210"/>
                  <a:gd name="T90" fmla="*/ 2355 w 2822"/>
                  <a:gd name="T91" fmla="*/ 1309 h 2210"/>
                  <a:gd name="T92" fmla="*/ 1153 w 2822"/>
                  <a:gd name="T93" fmla="*/ 1757 h 2210"/>
                  <a:gd name="T94" fmla="*/ 927 w 2822"/>
                  <a:gd name="T95" fmla="*/ 1984 h 2210"/>
                  <a:gd name="T96" fmla="*/ 1153 w 2822"/>
                  <a:gd name="T97" fmla="*/ 2210 h 2210"/>
                  <a:gd name="T98" fmla="*/ 1379 w 2822"/>
                  <a:gd name="T99" fmla="*/ 1984 h 2210"/>
                  <a:gd name="T100" fmla="*/ 1153 w 2822"/>
                  <a:gd name="T101" fmla="*/ 1757 h 2210"/>
                  <a:gd name="T102" fmla="*/ 2126 w 2822"/>
                  <a:gd name="T103" fmla="*/ 1757 h 2210"/>
                  <a:gd name="T104" fmla="*/ 1900 w 2822"/>
                  <a:gd name="T105" fmla="*/ 1984 h 2210"/>
                  <a:gd name="T106" fmla="*/ 2126 w 2822"/>
                  <a:gd name="T107" fmla="*/ 2210 h 2210"/>
                  <a:gd name="T108" fmla="*/ 2353 w 2822"/>
                  <a:gd name="T109" fmla="*/ 1984 h 2210"/>
                  <a:gd name="T110" fmla="*/ 2126 w 2822"/>
                  <a:gd name="T111" fmla="*/ 1757 h 2210"/>
                  <a:gd name="T112" fmla="*/ 2126 w 2822"/>
                  <a:gd name="T113" fmla="*/ 1757 h 2210"/>
                  <a:gd name="T114" fmla="*/ 2126 w 2822"/>
                  <a:gd name="T115" fmla="*/ 1757 h 2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22" h="2210">
                    <a:moveTo>
                      <a:pt x="2734" y="134"/>
                    </a:moveTo>
                    <a:cubicBezTo>
                      <a:pt x="2679" y="121"/>
                      <a:pt x="2625" y="155"/>
                      <a:pt x="2612" y="209"/>
                    </a:cubicBezTo>
                    <a:cubicBezTo>
                      <a:pt x="2583" y="333"/>
                      <a:pt x="2583" y="333"/>
                      <a:pt x="2583" y="333"/>
                    </a:cubicBezTo>
                    <a:cubicBezTo>
                      <a:pt x="720" y="333"/>
                      <a:pt x="720" y="333"/>
                      <a:pt x="720" y="333"/>
                    </a:cubicBezTo>
                    <a:cubicBezTo>
                      <a:pt x="666" y="80"/>
                      <a:pt x="666" y="80"/>
                      <a:pt x="666" y="80"/>
                    </a:cubicBezTo>
                    <a:cubicBezTo>
                      <a:pt x="656" y="33"/>
                      <a:pt x="615" y="0"/>
                      <a:pt x="567" y="0"/>
                    </a:cubicBezTo>
                    <a:cubicBezTo>
                      <a:pt x="101" y="0"/>
                      <a:pt x="101" y="0"/>
                      <a:pt x="101" y="0"/>
                    </a:cubicBezTo>
                    <a:cubicBezTo>
                      <a:pt x="45" y="0"/>
                      <a:pt x="0" y="45"/>
                      <a:pt x="0" y="101"/>
                    </a:cubicBezTo>
                    <a:cubicBezTo>
                      <a:pt x="0" y="157"/>
                      <a:pt x="45" y="203"/>
                      <a:pt x="101" y="203"/>
                    </a:cubicBezTo>
                    <a:cubicBezTo>
                      <a:pt x="485" y="203"/>
                      <a:pt x="485" y="203"/>
                      <a:pt x="485" y="203"/>
                    </a:cubicBezTo>
                    <a:cubicBezTo>
                      <a:pt x="746" y="1432"/>
                      <a:pt x="746" y="1432"/>
                      <a:pt x="746" y="1432"/>
                    </a:cubicBezTo>
                    <a:cubicBezTo>
                      <a:pt x="756" y="1478"/>
                      <a:pt x="798" y="1512"/>
                      <a:pt x="846" y="1512"/>
                    </a:cubicBezTo>
                    <a:cubicBezTo>
                      <a:pt x="2435" y="1512"/>
                      <a:pt x="2435" y="1512"/>
                      <a:pt x="2435" y="1512"/>
                    </a:cubicBezTo>
                    <a:cubicBezTo>
                      <a:pt x="2482" y="1512"/>
                      <a:pt x="2523" y="1479"/>
                      <a:pt x="2534" y="1433"/>
                    </a:cubicBezTo>
                    <a:cubicBezTo>
                      <a:pt x="2809" y="255"/>
                      <a:pt x="2809" y="255"/>
                      <a:pt x="2809" y="255"/>
                    </a:cubicBezTo>
                    <a:cubicBezTo>
                      <a:pt x="2822" y="201"/>
                      <a:pt x="2788" y="146"/>
                      <a:pt x="2734" y="134"/>
                    </a:cubicBezTo>
                    <a:close/>
                    <a:moveTo>
                      <a:pt x="1404" y="842"/>
                    </a:moveTo>
                    <a:cubicBezTo>
                      <a:pt x="1404" y="536"/>
                      <a:pt x="1404" y="536"/>
                      <a:pt x="1404" y="536"/>
                    </a:cubicBezTo>
                    <a:cubicBezTo>
                      <a:pt x="1895" y="536"/>
                      <a:pt x="1895" y="536"/>
                      <a:pt x="1895" y="536"/>
                    </a:cubicBezTo>
                    <a:cubicBezTo>
                      <a:pt x="1895" y="842"/>
                      <a:pt x="1895" y="842"/>
                      <a:pt x="1895" y="842"/>
                    </a:cubicBezTo>
                    <a:cubicBezTo>
                      <a:pt x="1404" y="842"/>
                      <a:pt x="1404" y="842"/>
                      <a:pt x="1404" y="842"/>
                    </a:cubicBezTo>
                    <a:close/>
                    <a:moveTo>
                      <a:pt x="1895" y="963"/>
                    </a:moveTo>
                    <a:cubicBezTo>
                      <a:pt x="1895" y="1309"/>
                      <a:pt x="1895" y="1309"/>
                      <a:pt x="1895" y="1309"/>
                    </a:cubicBezTo>
                    <a:cubicBezTo>
                      <a:pt x="1404" y="1309"/>
                      <a:pt x="1404" y="1309"/>
                      <a:pt x="1404" y="1309"/>
                    </a:cubicBezTo>
                    <a:cubicBezTo>
                      <a:pt x="1404" y="963"/>
                      <a:pt x="1404" y="963"/>
                      <a:pt x="1404" y="963"/>
                    </a:cubicBezTo>
                    <a:cubicBezTo>
                      <a:pt x="1895" y="963"/>
                      <a:pt x="1895" y="963"/>
                      <a:pt x="1895" y="963"/>
                    </a:cubicBezTo>
                    <a:close/>
                    <a:moveTo>
                      <a:pt x="2016" y="536"/>
                    </a:moveTo>
                    <a:cubicBezTo>
                      <a:pt x="2536" y="536"/>
                      <a:pt x="2536" y="536"/>
                      <a:pt x="2536" y="536"/>
                    </a:cubicBezTo>
                    <a:cubicBezTo>
                      <a:pt x="2464" y="842"/>
                      <a:pt x="2464" y="842"/>
                      <a:pt x="2464" y="842"/>
                    </a:cubicBezTo>
                    <a:cubicBezTo>
                      <a:pt x="2016" y="842"/>
                      <a:pt x="2016" y="842"/>
                      <a:pt x="2016" y="842"/>
                    </a:cubicBezTo>
                    <a:cubicBezTo>
                      <a:pt x="2016" y="536"/>
                      <a:pt x="2016" y="536"/>
                      <a:pt x="2016" y="536"/>
                    </a:cubicBezTo>
                    <a:close/>
                    <a:moveTo>
                      <a:pt x="1282" y="536"/>
                    </a:moveTo>
                    <a:cubicBezTo>
                      <a:pt x="1282" y="842"/>
                      <a:pt x="1282" y="842"/>
                      <a:pt x="1282" y="842"/>
                    </a:cubicBezTo>
                    <a:cubicBezTo>
                      <a:pt x="828" y="842"/>
                      <a:pt x="828" y="842"/>
                      <a:pt x="828" y="842"/>
                    </a:cubicBezTo>
                    <a:cubicBezTo>
                      <a:pt x="763" y="536"/>
                      <a:pt x="763" y="536"/>
                      <a:pt x="763" y="536"/>
                    </a:cubicBezTo>
                    <a:cubicBezTo>
                      <a:pt x="1282" y="536"/>
                      <a:pt x="1282" y="536"/>
                      <a:pt x="1282" y="536"/>
                    </a:cubicBezTo>
                    <a:close/>
                    <a:moveTo>
                      <a:pt x="854" y="963"/>
                    </a:moveTo>
                    <a:cubicBezTo>
                      <a:pt x="1282" y="963"/>
                      <a:pt x="1282" y="963"/>
                      <a:pt x="1282" y="963"/>
                    </a:cubicBezTo>
                    <a:cubicBezTo>
                      <a:pt x="1282" y="1309"/>
                      <a:pt x="1282" y="1309"/>
                      <a:pt x="1282" y="1309"/>
                    </a:cubicBezTo>
                    <a:cubicBezTo>
                      <a:pt x="928" y="1309"/>
                      <a:pt x="928" y="1309"/>
                      <a:pt x="928" y="1309"/>
                    </a:cubicBezTo>
                    <a:cubicBezTo>
                      <a:pt x="854" y="963"/>
                      <a:pt x="854" y="963"/>
                      <a:pt x="854" y="963"/>
                    </a:cubicBezTo>
                    <a:close/>
                    <a:moveTo>
                      <a:pt x="2355" y="1309"/>
                    </a:moveTo>
                    <a:cubicBezTo>
                      <a:pt x="2016" y="1309"/>
                      <a:pt x="2016" y="1309"/>
                      <a:pt x="2016" y="1309"/>
                    </a:cubicBezTo>
                    <a:cubicBezTo>
                      <a:pt x="2016" y="963"/>
                      <a:pt x="2016" y="963"/>
                      <a:pt x="2016" y="963"/>
                    </a:cubicBezTo>
                    <a:cubicBezTo>
                      <a:pt x="2436" y="963"/>
                      <a:pt x="2436" y="963"/>
                      <a:pt x="2436" y="963"/>
                    </a:cubicBezTo>
                    <a:cubicBezTo>
                      <a:pt x="2355" y="1309"/>
                      <a:pt x="2355" y="1309"/>
                      <a:pt x="2355" y="1309"/>
                    </a:cubicBezTo>
                    <a:close/>
                    <a:moveTo>
                      <a:pt x="1153" y="1757"/>
                    </a:moveTo>
                    <a:cubicBezTo>
                      <a:pt x="1028" y="1757"/>
                      <a:pt x="927" y="1859"/>
                      <a:pt x="927" y="1984"/>
                    </a:cubicBezTo>
                    <a:cubicBezTo>
                      <a:pt x="927" y="2109"/>
                      <a:pt x="1028" y="2210"/>
                      <a:pt x="1153" y="2210"/>
                    </a:cubicBezTo>
                    <a:cubicBezTo>
                      <a:pt x="1278" y="2210"/>
                      <a:pt x="1379" y="2109"/>
                      <a:pt x="1379" y="1984"/>
                    </a:cubicBezTo>
                    <a:cubicBezTo>
                      <a:pt x="1379" y="1859"/>
                      <a:pt x="1278" y="1757"/>
                      <a:pt x="1153" y="1757"/>
                    </a:cubicBezTo>
                    <a:close/>
                    <a:moveTo>
                      <a:pt x="2126" y="1757"/>
                    </a:moveTo>
                    <a:cubicBezTo>
                      <a:pt x="2001" y="1757"/>
                      <a:pt x="1900" y="1859"/>
                      <a:pt x="1900" y="1984"/>
                    </a:cubicBezTo>
                    <a:cubicBezTo>
                      <a:pt x="1900" y="2109"/>
                      <a:pt x="2001" y="2210"/>
                      <a:pt x="2126" y="2210"/>
                    </a:cubicBezTo>
                    <a:cubicBezTo>
                      <a:pt x="2251" y="2210"/>
                      <a:pt x="2353" y="2109"/>
                      <a:pt x="2353" y="1984"/>
                    </a:cubicBezTo>
                    <a:cubicBezTo>
                      <a:pt x="2353" y="1859"/>
                      <a:pt x="2251" y="1757"/>
                      <a:pt x="2126" y="1757"/>
                    </a:cubicBezTo>
                    <a:close/>
                    <a:moveTo>
                      <a:pt x="2126" y="1757"/>
                    </a:moveTo>
                    <a:cubicBezTo>
                      <a:pt x="2126" y="1757"/>
                      <a:pt x="2126" y="1757"/>
                      <a:pt x="2126" y="1757"/>
                    </a:cubicBezTo>
                  </a:path>
                </a:pathLst>
              </a:custGeom>
              <a:solidFill>
                <a:schemeClr val="accent4"/>
              </a:solidFill>
              <a:ln>
                <a:noFill/>
              </a:ln>
            </p:spPr>
            <p:txBody>
              <a:bodyPr vert="horz" wrap="square" lIns="91440" tIns="45720" rIns="91440" bIns="45720" numCol="1" anchor="t" anchorCtr="0" compatLnSpc="1"/>
              <a:lstStyle/>
              <a:p>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grpSp>
        <p:grpSp>
          <p:nvGrpSpPr>
            <p:cNvPr id="28" name="组合 47"/>
            <p:cNvGrpSpPr/>
            <p:nvPr/>
          </p:nvGrpSpPr>
          <p:grpSpPr>
            <a:xfrm>
              <a:off x="5666" y="2450"/>
              <a:ext cx="960" cy="960"/>
              <a:chOff x="3383280" y="1615440"/>
              <a:chExt cx="609600" cy="609600"/>
            </a:xfrm>
            <a:solidFill>
              <a:schemeClr val="accent2"/>
            </a:solidFill>
          </p:grpSpPr>
          <p:sp>
            <p:nvSpPr>
              <p:cNvPr id="50" name="椭圆 49"/>
              <p:cNvSpPr/>
              <p:nvPr/>
            </p:nvSpPr>
            <p:spPr>
              <a:xfrm>
                <a:off x="3383280" y="1615440"/>
                <a:ext cx="609600" cy="609600"/>
              </a:xfrm>
              <a:prstGeom prst="ellipse">
                <a:avLst/>
              </a:prstGeom>
              <a:grp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30" name="Freeform 13"/>
              <p:cNvSpPr>
                <a:spLocks noEditPoints="1"/>
              </p:cNvSpPr>
              <p:nvPr/>
            </p:nvSpPr>
            <p:spPr bwMode="auto">
              <a:xfrm>
                <a:off x="3519488" y="1751013"/>
                <a:ext cx="338137" cy="338137"/>
              </a:xfrm>
              <a:custGeom>
                <a:avLst/>
                <a:gdLst>
                  <a:gd name="T0" fmla="*/ 2767 w 3278"/>
                  <a:gd name="T1" fmla="*/ 1785 h 3276"/>
                  <a:gd name="T2" fmla="*/ 2897 w 3278"/>
                  <a:gd name="T3" fmla="*/ 1239 h 3276"/>
                  <a:gd name="T4" fmla="*/ 1639 w 3278"/>
                  <a:gd name="T5" fmla="*/ 0 h 3276"/>
                  <a:gd name="T6" fmla="*/ 381 w 3278"/>
                  <a:gd name="T7" fmla="*/ 1239 h 3276"/>
                  <a:gd name="T8" fmla="*/ 511 w 3278"/>
                  <a:gd name="T9" fmla="*/ 1785 h 3276"/>
                  <a:gd name="T10" fmla="*/ 0 w 3278"/>
                  <a:gd name="T11" fmla="*/ 2657 h 3276"/>
                  <a:gd name="T12" fmla="*/ 653 w 3278"/>
                  <a:gd name="T13" fmla="*/ 2789 h 3276"/>
                  <a:gd name="T14" fmla="*/ 1090 w 3278"/>
                  <a:gd name="T15" fmla="*/ 3276 h 3276"/>
                  <a:gd name="T16" fmla="*/ 1559 w 3278"/>
                  <a:gd name="T17" fmla="*/ 2475 h 3276"/>
                  <a:gd name="T18" fmla="*/ 1639 w 3278"/>
                  <a:gd name="T19" fmla="*/ 2479 h 3276"/>
                  <a:gd name="T20" fmla="*/ 1719 w 3278"/>
                  <a:gd name="T21" fmla="*/ 2475 h 3276"/>
                  <a:gd name="T22" fmla="*/ 2189 w 3278"/>
                  <a:gd name="T23" fmla="*/ 3276 h 3276"/>
                  <a:gd name="T24" fmla="*/ 2626 w 3278"/>
                  <a:gd name="T25" fmla="*/ 2789 h 3276"/>
                  <a:gd name="T26" fmla="*/ 3278 w 3278"/>
                  <a:gd name="T27" fmla="*/ 2657 h 3276"/>
                  <a:gd name="T28" fmla="*/ 2767 w 3278"/>
                  <a:gd name="T29" fmla="*/ 1785 h 3276"/>
                  <a:gd name="T30" fmla="*/ 1065 w 3278"/>
                  <a:gd name="T31" fmla="*/ 2905 h 3276"/>
                  <a:gd name="T32" fmla="*/ 760 w 3278"/>
                  <a:gd name="T33" fmla="*/ 2612 h 3276"/>
                  <a:gd name="T34" fmla="*/ 339 w 3278"/>
                  <a:gd name="T35" fmla="*/ 2491 h 3276"/>
                  <a:gd name="T36" fmla="*/ 636 w 3278"/>
                  <a:gd name="T37" fmla="*/ 1985 h 3276"/>
                  <a:gd name="T38" fmla="*/ 1337 w 3278"/>
                  <a:gd name="T39" fmla="*/ 2441 h 3276"/>
                  <a:gd name="T40" fmla="*/ 1065 w 3278"/>
                  <a:gd name="T41" fmla="*/ 2905 h 3276"/>
                  <a:gd name="T42" fmla="*/ 1639 w 3278"/>
                  <a:gd name="T43" fmla="*/ 2253 h 3276"/>
                  <a:gd name="T44" fmla="*/ 616 w 3278"/>
                  <a:gd name="T45" fmla="*/ 1228 h 3276"/>
                  <a:gd name="T46" fmla="*/ 1639 w 3278"/>
                  <a:gd name="T47" fmla="*/ 203 h 3276"/>
                  <a:gd name="T48" fmla="*/ 2662 w 3278"/>
                  <a:gd name="T49" fmla="*/ 1228 h 3276"/>
                  <a:gd name="T50" fmla="*/ 1639 w 3278"/>
                  <a:gd name="T51" fmla="*/ 2253 h 3276"/>
                  <a:gd name="T52" fmla="*/ 2518 w 3278"/>
                  <a:gd name="T53" fmla="*/ 2612 h 3276"/>
                  <a:gd name="T54" fmla="*/ 2213 w 3278"/>
                  <a:gd name="T55" fmla="*/ 2905 h 3276"/>
                  <a:gd name="T56" fmla="*/ 1941 w 3278"/>
                  <a:gd name="T57" fmla="*/ 2442 h 3276"/>
                  <a:gd name="T58" fmla="*/ 2642 w 3278"/>
                  <a:gd name="T59" fmla="*/ 1985 h 3276"/>
                  <a:gd name="T60" fmla="*/ 2939 w 3278"/>
                  <a:gd name="T61" fmla="*/ 2492 h 3276"/>
                  <a:gd name="T62" fmla="*/ 2518 w 3278"/>
                  <a:gd name="T63" fmla="*/ 2612 h 3276"/>
                  <a:gd name="T64" fmla="*/ 1639 w 3278"/>
                  <a:gd name="T65" fmla="*/ 512 h 3276"/>
                  <a:gd name="T66" fmla="*/ 922 w 3278"/>
                  <a:gd name="T67" fmla="*/ 1229 h 3276"/>
                  <a:gd name="T68" fmla="*/ 1639 w 3278"/>
                  <a:gd name="T69" fmla="*/ 1945 h 3276"/>
                  <a:gd name="T70" fmla="*/ 2356 w 3278"/>
                  <a:gd name="T71" fmla="*/ 1229 h 3276"/>
                  <a:gd name="T72" fmla="*/ 1639 w 3278"/>
                  <a:gd name="T73" fmla="*/ 512 h 3276"/>
                  <a:gd name="T74" fmla="*/ 1639 w 3278"/>
                  <a:gd name="T75" fmla="*/ 1741 h 3276"/>
                  <a:gd name="T76" fmla="*/ 1127 w 3278"/>
                  <a:gd name="T77" fmla="*/ 1229 h 3276"/>
                  <a:gd name="T78" fmla="*/ 1639 w 3278"/>
                  <a:gd name="T79" fmla="*/ 717 h 3276"/>
                  <a:gd name="T80" fmla="*/ 2151 w 3278"/>
                  <a:gd name="T81" fmla="*/ 1229 h 3276"/>
                  <a:gd name="T82" fmla="*/ 1639 w 3278"/>
                  <a:gd name="T83" fmla="*/ 1741 h 3276"/>
                  <a:gd name="T84" fmla="*/ 1639 w 3278"/>
                  <a:gd name="T85" fmla="*/ 1741 h 3276"/>
                  <a:gd name="T86" fmla="*/ 1639 w 3278"/>
                  <a:gd name="T87" fmla="*/ 1741 h 3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78" h="3276">
                    <a:moveTo>
                      <a:pt x="2767" y="1785"/>
                    </a:moveTo>
                    <a:cubicBezTo>
                      <a:pt x="2850" y="1620"/>
                      <a:pt x="2897" y="1436"/>
                      <a:pt x="2897" y="1239"/>
                    </a:cubicBezTo>
                    <a:cubicBezTo>
                      <a:pt x="2897" y="555"/>
                      <a:pt x="2334" y="0"/>
                      <a:pt x="1639" y="0"/>
                    </a:cubicBezTo>
                    <a:cubicBezTo>
                      <a:pt x="944" y="0"/>
                      <a:pt x="381" y="555"/>
                      <a:pt x="381" y="1239"/>
                    </a:cubicBezTo>
                    <a:cubicBezTo>
                      <a:pt x="381" y="1436"/>
                      <a:pt x="428" y="1620"/>
                      <a:pt x="511" y="1785"/>
                    </a:cubicBezTo>
                    <a:cubicBezTo>
                      <a:pt x="0" y="2657"/>
                      <a:pt x="0" y="2657"/>
                      <a:pt x="0" y="2657"/>
                    </a:cubicBezTo>
                    <a:cubicBezTo>
                      <a:pt x="0" y="2657"/>
                      <a:pt x="324" y="2721"/>
                      <a:pt x="653" y="2789"/>
                    </a:cubicBezTo>
                    <a:cubicBezTo>
                      <a:pt x="872" y="3033"/>
                      <a:pt x="1090" y="3276"/>
                      <a:pt x="1090" y="3276"/>
                    </a:cubicBezTo>
                    <a:cubicBezTo>
                      <a:pt x="1559" y="2475"/>
                      <a:pt x="1559" y="2475"/>
                      <a:pt x="1559" y="2475"/>
                    </a:cubicBezTo>
                    <a:cubicBezTo>
                      <a:pt x="1586" y="2477"/>
                      <a:pt x="1612" y="2479"/>
                      <a:pt x="1639" y="2479"/>
                    </a:cubicBezTo>
                    <a:cubicBezTo>
                      <a:pt x="1666" y="2479"/>
                      <a:pt x="1692" y="2477"/>
                      <a:pt x="1719" y="2475"/>
                    </a:cubicBezTo>
                    <a:cubicBezTo>
                      <a:pt x="2189" y="3276"/>
                      <a:pt x="2189" y="3276"/>
                      <a:pt x="2189" y="3276"/>
                    </a:cubicBezTo>
                    <a:cubicBezTo>
                      <a:pt x="2189" y="3276"/>
                      <a:pt x="2407" y="3033"/>
                      <a:pt x="2626" y="2789"/>
                    </a:cubicBezTo>
                    <a:cubicBezTo>
                      <a:pt x="2954" y="2722"/>
                      <a:pt x="3278" y="2657"/>
                      <a:pt x="3278" y="2657"/>
                    </a:cubicBezTo>
                    <a:cubicBezTo>
                      <a:pt x="2767" y="1785"/>
                      <a:pt x="2767" y="1785"/>
                      <a:pt x="2767" y="1785"/>
                    </a:cubicBezTo>
                    <a:close/>
                    <a:moveTo>
                      <a:pt x="1065" y="2905"/>
                    </a:moveTo>
                    <a:cubicBezTo>
                      <a:pt x="1065" y="2905"/>
                      <a:pt x="908" y="2756"/>
                      <a:pt x="760" y="2612"/>
                    </a:cubicBezTo>
                    <a:cubicBezTo>
                      <a:pt x="550" y="2552"/>
                      <a:pt x="339" y="2491"/>
                      <a:pt x="339" y="2491"/>
                    </a:cubicBezTo>
                    <a:cubicBezTo>
                      <a:pt x="636" y="1985"/>
                      <a:pt x="636" y="1985"/>
                      <a:pt x="636" y="1985"/>
                    </a:cubicBezTo>
                    <a:cubicBezTo>
                      <a:pt x="807" y="2208"/>
                      <a:pt x="1052" y="2372"/>
                      <a:pt x="1337" y="2441"/>
                    </a:cubicBezTo>
                    <a:cubicBezTo>
                      <a:pt x="1065" y="2905"/>
                      <a:pt x="1065" y="2905"/>
                      <a:pt x="1065" y="2905"/>
                    </a:cubicBezTo>
                    <a:close/>
                    <a:moveTo>
                      <a:pt x="1639" y="2253"/>
                    </a:moveTo>
                    <a:cubicBezTo>
                      <a:pt x="1074" y="2253"/>
                      <a:pt x="616" y="1794"/>
                      <a:pt x="616" y="1228"/>
                    </a:cubicBezTo>
                    <a:cubicBezTo>
                      <a:pt x="616" y="662"/>
                      <a:pt x="1074" y="203"/>
                      <a:pt x="1639" y="203"/>
                    </a:cubicBezTo>
                    <a:cubicBezTo>
                      <a:pt x="2204" y="203"/>
                      <a:pt x="2662" y="662"/>
                      <a:pt x="2662" y="1228"/>
                    </a:cubicBezTo>
                    <a:cubicBezTo>
                      <a:pt x="2662" y="1794"/>
                      <a:pt x="2204" y="2253"/>
                      <a:pt x="1639" y="2253"/>
                    </a:cubicBezTo>
                    <a:close/>
                    <a:moveTo>
                      <a:pt x="2518" y="2612"/>
                    </a:moveTo>
                    <a:cubicBezTo>
                      <a:pt x="2370" y="2756"/>
                      <a:pt x="2213" y="2905"/>
                      <a:pt x="2213" y="2905"/>
                    </a:cubicBezTo>
                    <a:cubicBezTo>
                      <a:pt x="1941" y="2442"/>
                      <a:pt x="1941" y="2442"/>
                      <a:pt x="1941" y="2442"/>
                    </a:cubicBezTo>
                    <a:cubicBezTo>
                      <a:pt x="2226" y="2372"/>
                      <a:pt x="2471" y="2208"/>
                      <a:pt x="2642" y="1985"/>
                    </a:cubicBezTo>
                    <a:cubicBezTo>
                      <a:pt x="2939" y="2492"/>
                      <a:pt x="2939" y="2492"/>
                      <a:pt x="2939" y="2492"/>
                    </a:cubicBezTo>
                    <a:cubicBezTo>
                      <a:pt x="2939" y="2492"/>
                      <a:pt x="2728" y="2552"/>
                      <a:pt x="2518" y="2612"/>
                    </a:cubicBezTo>
                    <a:close/>
                    <a:moveTo>
                      <a:pt x="1639" y="512"/>
                    </a:moveTo>
                    <a:cubicBezTo>
                      <a:pt x="1243" y="512"/>
                      <a:pt x="922" y="833"/>
                      <a:pt x="922" y="1229"/>
                    </a:cubicBezTo>
                    <a:cubicBezTo>
                      <a:pt x="922" y="1624"/>
                      <a:pt x="1243" y="1945"/>
                      <a:pt x="1639" y="1945"/>
                    </a:cubicBezTo>
                    <a:cubicBezTo>
                      <a:pt x="2035" y="1945"/>
                      <a:pt x="2356" y="1624"/>
                      <a:pt x="2356" y="1229"/>
                    </a:cubicBezTo>
                    <a:cubicBezTo>
                      <a:pt x="2356" y="833"/>
                      <a:pt x="2035" y="512"/>
                      <a:pt x="1639" y="512"/>
                    </a:cubicBezTo>
                    <a:close/>
                    <a:moveTo>
                      <a:pt x="1639" y="1741"/>
                    </a:moveTo>
                    <a:cubicBezTo>
                      <a:pt x="1356" y="1741"/>
                      <a:pt x="1127" y="1511"/>
                      <a:pt x="1127" y="1229"/>
                    </a:cubicBezTo>
                    <a:cubicBezTo>
                      <a:pt x="1127" y="946"/>
                      <a:pt x="1356" y="717"/>
                      <a:pt x="1639" y="717"/>
                    </a:cubicBezTo>
                    <a:cubicBezTo>
                      <a:pt x="1922" y="717"/>
                      <a:pt x="2151" y="946"/>
                      <a:pt x="2151" y="1229"/>
                    </a:cubicBezTo>
                    <a:cubicBezTo>
                      <a:pt x="2151" y="1511"/>
                      <a:pt x="1922" y="1741"/>
                      <a:pt x="1639" y="1741"/>
                    </a:cubicBezTo>
                    <a:close/>
                    <a:moveTo>
                      <a:pt x="1639" y="1741"/>
                    </a:moveTo>
                    <a:cubicBezTo>
                      <a:pt x="1639" y="1741"/>
                      <a:pt x="1639" y="1741"/>
                      <a:pt x="1639" y="1741"/>
                    </a:cubicBezTo>
                  </a:path>
                </a:pathLst>
              </a:custGeom>
              <a:grpFill/>
              <a:ln>
                <a:noFill/>
              </a:ln>
            </p:spPr>
            <p:txBody>
              <a:bodyPr vert="horz" wrap="square" lIns="91440" tIns="45720" rIns="91440" bIns="45720" numCol="1" anchor="t" anchorCtr="0" compatLnSpc="1"/>
              <a:lstStyle/>
              <a:p>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grpSp>
        <p:grpSp>
          <p:nvGrpSpPr>
            <p:cNvPr id="33" name="组合 52"/>
            <p:cNvGrpSpPr/>
            <p:nvPr/>
          </p:nvGrpSpPr>
          <p:grpSpPr>
            <a:xfrm>
              <a:off x="10944" y="4057"/>
              <a:ext cx="960" cy="960"/>
              <a:chOff x="6865620" y="1615440"/>
              <a:chExt cx="609600" cy="609600"/>
            </a:xfrm>
            <a:solidFill>
              <a:schemeClr val="accent4"/>
            </a:solidFill>
          </p:grpSpPr>
          <p:sp>
            <p:nvSpPr>
              <p:cNvPr id="37" name="椭圆 36"/>
              <p:cNvSpPr/>
              <p:nvPr/>
            </p:nvSpPr>
            <p:spPr>
              <a:xfrm>
                <a:off x="6865620" y="1615440"/>
                <a:ext cx="609600" cy="609600"/>
              </a:xfrm>
              <a:prstGeom prst="ellipse">
                <a:avLst/>
              </a:prstGeom>
              <a:grpFill/>
              <a:ln w="3175">
                <a:solidFill>
                  <a:srgbClr val="A4E2FE">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41" name="Freeform 17"/>
              <p:cNvSpPr>
                <a:spLocks noEditPoints="1"/>
              </p:cNvSpPr>
              <p:nvPr/>
            </p:nvSpPr>
            <p:spPr bwMode="auto">
              <a:xfrm>
                <a:off x="7026431" y="1780381"/>
                <a:ext cx="279400" cy="279400"/>
              </a:xfrm>
              <a:custGeom>
                <a:avLst/>
                <a:gdLst>
                  <a:gd name="T0" fmla="*/ 1434 w 2867"/>
                  <a:gd name="T1" fmla="*/ 205 h 2867"/>
                  <a:gd name="T2" fmla="*/ 2662 w 2867"/>
                  <a:gd name="T3" fmla="*/ 1434 h 2867"/>
                  <a:gd name="T4" fmla="*/ 1434 w 2867"/>
                  <a:gd name="T5" fmla="*/ 2662 h 2867"/>
                  <a:gd name="T6" fmla="*/ 205 w 2867"/>
                  <a:gd name="T7" fmla="*/ 1434 h 2867"/>
                  <a:gd name="T8" fmla="*/ 1434 w 2867"/>
                  <a:gd name="T9" fmla="*/ 205 h 2867"/>
                  <a:gd name="T10" fmla="*/ 1434 w 2867"/>
                  <a:gd name="T11" fmla="*/ 0 h 2867"/>
                  <a:gd name="T12" fmla="*/ 0 w 2867"/>
                  <a:gd name="T13" fmla="*/ 1434 h 2867"/>
                  <a:gd name="T14" fmla="*/ 1434 w 2867"/>
                  <a:gd name="T15" fmla="*/ 2867 h 2867"/>
                  <a:gd name="T16" fmla="*/ 2867 w 2867"/>
                  <a:gd name="T17" fmla="*/ 1434 h 2867"/>
                  <a:gd name="T18" fmla="*/ 1434 w 2867"/>
                  <a:gd name="T19" fmla="*/ 0 h 2867"/>
                  <a:gd name="T20" fmla="*/ 1434 w 2867"/>
                  <a:gd name="T21" fmla="*/ 0 h 2867"/>
                  <a:gd name="T22" fmla="*/ 901 w 2867"/>
                  <a:gd name="T23" fmla="*/ 573 h 2867"/>
                  <a:gd name="T24" fmla="*/ 1341 w 2867"/>
                  <a:gd name="T25" fmla="*/ 393 h 2867"/>
                  <a:gd name="T26" fmla="*/ 2232 w 2867"/>
                  <a:gd name="T27" fmla="*/ 737 h 2867"/>
                  <a:gd name="T28" fmla="*/ 2212 w 2867"/>
                  <a:gd name="T29" fmla="*/ 860 h 2867"/>
                  <a:gd name="T30" fmla="*/ 2089 w 2867"/>
                  <a:gd name="T31" fmla="*/ 840 h 2867"/>
                  <a:gd name="T32" fmla="*/ 1399 w 2867"/>
                  <a:gd name="T33" fmla="*/ 573 h 2867"/>
                  <a:gd name="T34" fmla="*/ 1004 w 2867"/>
                  <a:gd name="T35" fmla="*/ 717 h 2867"/>
                  <a:gd name="T36" fmla="*/ 895 w 2867"/>
                  <a:gd name="T37" fmla="*/ 702 h 2867"/>
                  <a:gd name="T38" fmla="*/ 901 w 2867"/>
                  <a:gd name="T39" fmla="*/ 573 h 2867"/>
                  <a:gd name="T40" fmla="*/ 2253 w 2867"/>
                  <a:gd name="T41" fmla="*/ 1106 h 2867"/>
                  <a:gd name="T42" fmla="*/ 2314 w 2867"/>
                  <a:gd name="T43" fmla="*/ 998 h 2867"/>
                  <a:gd name="T44" fmla="*/ 2437 w 2867"/>
                  <a:gd name="T45" fmla="*/ 1044 h 2867"/>
                  <a:gd name="T46" fmla="*/ 2478 w 2867"/>
                  <a:gd name="T47" fmla="*/ 1208 h 2867"/>
                  <a:gd name="T48" fmla="*/ 2416 w 2867"/>
                  <a:gd name="T49" fmla="*/ 1316 h 2867"/>
                  <a:gd name="T50" fmla="*/ 2314 w 2867"/>
                  <a:gd name="T51" fmla="*/ 1290 h 2867"/>
                  <a:gd name="T52" fmla="*/ 2253 w 2867"/>
                  <a:gd name="T53" fmla="*/ 1106 h 2867"/>
                  <a:gd name="T54" fmla="*/ 942 w 2867"/>
                  <a:gd name="T55" fmla="*/ 1925 h 2867"/>
                  <a:gd name="T56" fmla="*/ 1434 w 2867"/>
                  <a:gd name="T57" fmla="*/ 1843 h 2867"/>
                  <a:gd name="T58" fmla="*/ 1925 w 2867"/>
                  <a:gd name="T59" fmla="*/ 1925 h 2867"/>
                  <a:gd name="T60" fmla="*/ 1843 w 2867"/>
                  <a:gd name="T61" fmla="*/ 1434 h 2867"/>
                  <a:gd name="T62" fmla="*/ 1925 w 2867"/>
                  <a:gd name="T63" fmla="*/ 942 h 2867"/>
                  <a:gd name="T64" fmla="*/ 1434 w 2867"/>
                  <a:gd name="T65" fmla="*/ 1024 h 2867"/>
                  <a:gd name="T66" fmla="*/ 942 w 2867"/>
                  <a:gd name="T67" fmla="*/ 942 h 2867"/>
                  <a:gd name="T68" fmla="*/ 1024 w 2867"/>
                  <a:gd name="T69" fmla="*/ 1434 h 2867"/>
                  <a:gd name="T70" fmla="*/ 942 w 2867"/>
                  <a:gd name="T71" fmla="*/ 1925 h 2867"/>
                  <a:gd name="T72" fmla="*/ 819 w 2867"/>
                  <a:gd name="T73" fmla="*/ 2048 h 2867"/>
                  <a:gd name="T74" fmla="*/ 819 w 2867"/>
                  <a:gd name="T75" fmla="*/ 2048 h 2867"/>
                  <a:gd name="T76" fmla="*/ 819 w 2867"/>
                  <a:gd name="T77" fmla="*/ 2048 h 2867"/>
                  <a:gd name="T78" fmla="*/ 819 w 2867"/>
                  <a:gd name="T79" fmla="*/ 2048 h 2867"/>
                  <a:gd name="T80" fmla="*/ 819 w 2867"/>
                  <a:gd name="T81" fmla="*/ 819 h 2867"/>
                  <a:gd name="T82" fmla="*/ 819 w 2867"/>
                  <a:gd name="T83" fmla="*/ 819 h 2867"/>
                  <a:gd name="T84" fmla="*/ 819 w 2867"/>
                  <a:gd name="T85" fmla="*/ 819 h 2867"/>
                  <a:gd name="T86" fmla="*/ 819 w 2867"/>
                  <a:gd name="T87" fmla="*/ 819 h 2867"/>
                  <a:gd name="T88" fmla="*/ 819 w 2867"/>
                  <a:gd name="T89" fmla="*/ 819 h 2867"/>
                  <a:gd name="T90" fmla="*/ 819 w 2867"/>
                  <a:gd name="T91" fmla="*/ 819 h 2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67" h="2867">
                    <a:moveTo>
                      <a:pt x="1434" y="205"/>
                    </a:moveTo>
                    <a:cubicBezTo>
                      <a:pt x="2109" y="205"/>
                      <a:pt x="2662" y="758"/>
                      <a:pt x="2662" y="1434"/>
                    </a:cubicBezTo>
                    <a:cubicBezTo>
                      <a:pt x="2662" y="2109"/>
                      <a:pt x="2109" y="2662"/>
                      <a:pt x="1434" y="2662"/>
                    </a:cubicBezTo>
                    <a:cubicBezTo>
                      <a:pt x="758" y="2662"/>
                      <a:pt x="205" y="2109"/>
                      <a:pt x="205" y="1434"/>
                    </a:cubicBezTo>
                    <a:cubicBezTo>
                      <a:pt x="205" y="758"/>
                      <a:pt x="758" y="205"/>
                      <a:pt x="1434" y="205"/>
                    </a:cubicBezTo>
                    <a:moveTo>
                      <a:pt x="1434" y="0"/>
                    </a:moveTo>
                    <a:cubicBezTo>
                      <a:pt x="655" y="0"/>
                      <a:pt x="0" y="655"/>
                      <a:pt x="0" y="1434"/>
                    </a:cubicBezTo>
                    <a:cubicBezTo>
                      <a:pt x="0" y="2212"/>
                      <a:pt x="655" y="2867"/>
                      <a:pt x="1434" y="2867"/>
                    </a:cubicBezTo>
                    <a:cubicBezTo>
                      <a:pt x="2212" y="2867"/>
                      <a:pt x="2867" y="2232"/>
                      <a:pt x="2867" y="1434"/>
                    </a:cubicBezTo>
                    <a:cubicBezTo>
                      <a:pt x="2867" y="635"/>
                      <a:pt x="2232" y="0"/>
                      <a:pt x="1434" y="0"/>
                    </a:cubicBezTo>
                    <a:cubicBezTo>
                      <a:pt x="1434" y="0"/>
                      <a:pt x="1434" y="0"/>
                      <a:pt x="1434" y="0"/>
                    </a:cubicBezTo>
                    <a:close/>
                    <a:moveTo>
                      <a:pt x="901" y="573"/>
                    </a:moveTo>
                    <a:cubicBezTo>
                      <a:pt x="1030" y="479"/>
                      <a:pt x="1147" y="420"/>
                      <a:pt x="1341" y="393"/>
                    </a:cubicBezTo>
                    <a:cubicBezTo>
                      <a:pt x="1646" y="350"/>
                      <a:pt x="2037" y="463"/>
                      <a:pt x="2232" y="737"/>
                    </a:cubicBezTo>
                    <a:cubicBezTo>
                      <a:pt x="2266" y="784"/>
                      <a:pt x="2257" y="831"/>
                      <a:pt x="2212" y="860"/>
                    </a:cubicBezTo>
                    <a:cubicBezTo>
                      <a:pt x="2161" y="893"/>
                      <a:pt x="2118" y="881"/>
                      <a:pt x="2089" y="840"/>
                    </a:cubicBezTo>
                    <a:cubicBezTo>
                      <a:pt x="1938" y="625"/>
                      <a:pt x="1599" y="539"/>
                      <a:pt x="1399" y="573"/>
                    </a:cubicBezTo>
                    <a:cubicBezTo>
                      <a:pt x="1200" y="607"/>
                      <a:pt x="1116" y="650"/>
                      <a:pt x="1004" y="717"/>
                    </a:cubicBezTo>
                    <a:cubicBezTo>
                      <a:pt x="978" y="732"/>
                      <a:pt x="924" y="739"/>
                      <a:pt x="895" y="702"/>
                    </a:cubicBezTo>
                    <a:cubicBezTo>
                      <a:pt x="864" y="664"/>
                      <a:pt x="861" y="603"/>
                      <a:pt x="901" y="573"/>
                    </a:cubicBezTo>
                    <a:close/>
                    <a:moveTo>
                      <a:pt x="2253" y="1106"/>
                    </a:moveTo>
                    <a:cubicBezTo>
                      <a:pt x="2248" y="1050"/>
                      <a:pt x="2271" y="1012"/>
                      <a:pt x="2314" y="998"/>
                    </a:cubicBezTo>
                    <a:cubicBezTo>
                      <a:pt x="2362" y="982"/>
                      <a:pt x="2417" y="1004"/>
                      <a:pt x="2437" y="1044"/>
                    </a:cubicBezTo>
                    <a:cubicBezTo>
                      <a:pt x="2456" y="1082"/>
                      <a:pt x="2466" y="1140"/>
                      <a:pt x="2478" y="1208"/>
                    </a:cubicBezTo>
                    <a:cubicBezTo>
                      <a:pt x="2485" y="1249"/>
                      <a:pt x="2472" y="1310"/>
                      <a:pt x="2416" y="1316"/>
                    </a:cubicBezTo>
                    <a:cubicBezTo>
                      <a:pt x="2375" y="1320"/>
                      <a:pt x="2348" y="1324"/>
                      <a:pt x="2314" y="1290"/>
                    </a:cubicBezTo>
                    <a:cubicBezTo>
                      <a:pt x="2280" y="1256"/>
                      <a:pt x="2256" y="1147"/>
                      <a:pt x="2253" y="1106"/>
                    </a:cubicBezTo>
                    <a:close/>
                    <a:moveTo>
                      <a:pt x="942" y="1925"/>
                    </a:moveTo>
                    <a:cubicBezTo>
                      <a:pt x="1044" y="1884"/>
                      <a:pt x="1229" y="1843"/>
                      <a:pt x="1434" y="1843"/>
                    </a:cubicBezTo>
                    <a:cubicBezTo>
                      <a:pt x="1638" y="1843"/>
                      <a:pt x="1823" y="1884"/>
                      <a:pt x="1925" y="1925"/>
                    </a:cubicBezTo>
                    <a:cubicBezTo>
                      <a:pt x="1884" y="1823"/>
                      <a:pt x="1843" y="1638"/>
                      <a:pt x="1843" y="1434"/>
                    </a:cubicBezTo>
                    <a:cubicBezTo>
                      <a:pt x="1843" y="1229"/>
                      <a:pt x="1884" y="1044"/>
                      <a:pt x="1925" y="942"/>
                    </a:cubicBezTo>
                    <a:cubicBezTo>
                      <a:pt x="1823" y="983"/>
                      <a:pt x="1638" y="1024"/>
                      <a:pt x="1434" y="1024"/>
                    </a:cubicBezTo>
                    <a:cubicBezTo>
                      <a:pt x="1229" y="1024"/>
                      <a:pt x="1044" y="983"/>
                      <a:pt x="942" y="942"/>
                    </a:cubicBezTo>
                    <a:cubicBezTo>
                      <a:pt x="983" y="1044"/>
                      <a:pt x="1024" y="1229"/>
                      <a:pt x="1024" y="1434"/>
                    </a:cubicBezTo>
                    <a:cubicBezTo>
                      <a:pt x="1024" y="1638"/>
                      <a:pt x="983" y="1823"/>
                      <a:pt x="942" y="1925"/>
                    </a:cubicBezTo>
                    <a:close/>
                    <a:moveTo>
                      <a:pt x="819" y="2048"/>
                    </a:moveTo>
                    <a:cubicBezTo>
                      <a:pt x="819" y="2048"/>
                      <a:pt x="819" y="2048"/>
                      <a:pt x="819" y="2048"/>
                    </a:cubicBezTo>
                    <a:cubicBezTo>
                      <a:pt x="819" y="2048"/>
                      <a:pt x="819" y="2048"/>
                      <a:pt x="819" y="2048"/>
                    </a:cubicBezTo>
                    <a:cubicBezTo>
                      <a:pt x="819" y="2048"/>
                      <a:pt x="819" y="2048"/>
                      <a:pt x="819" y="2048"/>
                    </a:cubicBezTo>
                    <a:close/>
                    <a:moveTo>
                      <a:pt x="819" y="819"/>
                    </a:moveTo>
                    <a:cubicBezTo>
                      <a:pt x="819" y="819"/>
                      <a:pt x="819" y="819"/>
                      <a:pt x="819" y="819"/>
                    </a:cubicBezTo>
                    <a:cubicBezTo>
                      <a:pt x="819" y="819"/>
                      <a:pt x="819" y="819"/>
                      <a:pt x="819" y="819"/>
                    </a:cubicBezTo>
                    <a:cubicBezTo>
                      <a:pt x="819" y="819"/>
                      <a:pt x="819" y="819"/>
                      <a:pt x="819" y="819"/>
                    </a:cubicBezTo>
                    <a:close/>
                    <a:moveTo>
                      <a:pt x="819" y="819"/>
                    </a:moveTo>
                    <a:cubicBezTo>
                      <a:pt x="819" y="819"/>
                      <a:pt x="819" y="819"/>
                      <a:pt x="819" y="819"/>
                    </a:cubicBezTo>
                  </a:path>
                </a:pathLst>
              </a:custGeom>
              <a:grpFill/>
              <a:ln>
                <a:noFill/>
              </a:ln>
            </p:spPr>
            <p:txBody>
              <a:bodyPr vert="horz" wrap="square" lIns="91440" tIns="45720" rIns="91440" bIns="45720" numCol="1" anchor="t" anchorCtr="0" compatLnSpc="1"/>
              <a:lstStyle/>
              <a:p>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grpSp>
        <p:grpSp>
          <p:nvGrpSpPr>
            <p:cNvPr id="51" name="组合 55"/>
            <p:cNvGrpSpPr/>
            <p:nvPr/>
          </p:nvGrpSpPr>
          <p:grpSpPr>
            <a:xfrm>
              <a:off x="1190" y="5270"/>
              <a:ext cx="3526" cy="1292"/>
              <a:chOff x="8055160" y="1622396"/>
              <a:chExt cx="1796360" cy="819690"/>
            </a:xfrm>
          </p:grpSpPr>
          <p:sp>
            <p:nvSpPr>
              <p:cNvPr id="81" name="矩形 80"/>
              <p:cNvSpPr/>
              <p:nvPr/>
            </p:nvSpPr>
            <p:spPr>
              <a:xfrm>
                <a:off x="8084049" y="1622396"/>
                <a:ext cx="436294" cy="262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1600" dirty="0">
                    <a:solidFill>
                      <a:schemeClr val="tx1">
                        <a:lumMod val="75000"/>
                        <a:lumOff val="25000"/>
                      </a:schemeClr>
                    </a:solidFill>
                    <a:latin typeface="华文细黑" panose="02010600040101010101" pitchFamily="2" charset="-122"/>
                    <a:ea typeface="华文细黑" panose="02010600040101010101" pitchFamily="2" charset="-122"/>
                  </a:rPr>
                  <a:t>201X</a:t>
                </a:r>
                <a:endParaRPr lang="zh-CN" altLang="en-US" sz="16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82" name="文本框 81"/>
              <p:cNvSpPr txBox="1"/>
              <p:nvPr/>
            </p:nvSpPr>
            <p:spPr bwMode="auto">
              <a:xfrm>
                <a:off x="8055160" y="2057714"/>
                <a:ext cx="1796360" cy="384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eaLnBrk="1" hangingPunct="1">
                  <a:lnSpc>
                    <a:spcPts val="900"/>
                  </a:lnSpc>
                  <a:defRPr sz="600">
                    <a:solidFill>
                      <a:schemeClr val="bg1"/>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l" fontAlgn="base">
                  <a:lnSpc>
                    <a:spcPct val="125000"/>
                  </a:lnSpc>
                  <a:spcBef>
                    <a:spcPct val="0"/>
                  </a:spcBef>
                  <a:spcAft>
                    <a:spcPct val="0"/>
                  </a:spcAft>
                </a:pPr>
                <a:r>
                  <a:rPr lang="en-US" altLang="zh-CN" sz="1050" dirty="0">
                    <a:solidFill>
                      <a:schemeClr val="tx1">
                        <a:lumMod val="50000"/>
                        <a:lumOff val="50000"/>
                      </a:schemeClr>
                    </a:solidFill>
                    <a:latin typeface="华文细黑" panose="02010600040101010101" pitchFamily="2" charset="-122"/>
                    <a:ea typeface="华文细黑" panose="02010600040101010101" pitchFamily="2" charset="-122"/>
                    <a:sym typeface="Gill Sans" charset="0"/>
                  </a:rPr>
                  <a:t>Enter your text Enter your text Enter your text Enter your text</a:t>
                </a:r>
                <a:endParaRPr lang="en-US" altLang="zh-CN" sz="1050" dirty="0">
                  <a:solidFill>
                    <a:schemeClr val="tx1">
                      <a:lumMod val="50000"/>
                      <a:lumOff val="50000"/>
                    </a:schemeClr>
                  </a:solidFill>
                  <a:latin typeface="华文细黑" panose="02010600040101010101" pitchFamily="2" charset="-122"/>
                  <a:ea typeface="华文细黑" panose="02010600040101010101" pitchFamily="2" charset="-122"/>
                  <a:cs typeface="Lato Light" charset="0"/>
                  <a:sym typeface="Lato Light" charset="0"/>
                </a:endParaRPr>
              </a:p>
            </p:txBody>
          </p:sp>
          <p:sp>
            <p:nvSpPr>
              <p:cNvPr id="83" name="文本框 24"/>
              <p:cNvSpPr txBox="1">
                <a:spLocks noChangeArrowheads="1"/>
              </p:cNvSpPr>
              <p:nvPr/>
            </p:nvSpPr>
            <p:spPr bwMode="auto">
              <a:xfrm>
                <a:off x="8055161" y="1866984"/>
                <a:ext cx="1165041" cy="204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lnSpc>
                    <a:spcPts val="1200"/>
                  </a:lnSpc>
                  <a:defRPr sz="8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pPr fontAlgn="base">
                  <a:lnSpc>
                    <a:spcPct val="70000"/>
                  </a:lnSpc>
                  <a:spcBef>
                    <a:spcPct val="0"/>
                  </a:spcBef>
                  <a:spcAft>
                    <a:spcPct val="0"/>
                  </a:spcAft>
                  <a:buNone/>
                </a:pPr>
                <a:r>
                  <a:rPr lang="en-US" altLang="zh-CN" sz="1600" dirty="0">
                    <a:latin typeface="华文细黑" panose="02010600040101010101" pitchFamily="2" charset="-122"/>
                    <a:ea typeface="华文细黑" panose="02010600040101010101" pitchFamily="2" charset="-122"/>
                    <a:cs typeface="Bebas Neue" charset="0"/>
                    <a:sym typeface="Bebas Neue" charset="0"/>
                  </a:rPr>
                  <a:t>Enter your title</a:t>
                </a:r>
              </a:p>
            </p:txBody>
          </p:sp>
        </p:grpSp>
        <p:grpSp>
          <p:nvGrpSpPr>
            <p:cNvPr id="84" name="组合 59"/>
            <p:cNvGrpSpPr/>
            <p:nvPr/>
          </p:nvGrpSpPr>
          <p:grpSpPr>
            <a:xfrm>
              <a:off x="9978" y="5222"/>
              <a:ext cx="3630" cy="1292"/>
              <a:chOff x="8126153" y="1622396"/>
              <a:chExt cx="1849700" cy="819690"/>
            </a:xfrm>
          </p:grpSpPr>
          <p:sp>
            <p:nvSpPr>
              <p:cNvPr id="85" name="矩形 84"/>
              <p:cNvSpPr/>
              <p:nvPr/>
            </p:nvSpPr>
            <p:spPr>
              <a:xfrm>
                <a:off x="8164361" y="1622396"/>
                <a:ext cx="436294" cy="262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1600" dirty="0">
                    <a:solidFill>
                      <a:schemeClr val="tx1">
                        <a:lumMod val="75000"/>
                        <a:lumOff val="25000"/>
                      </a:schemeClr>
                    </a:solidFill>
                    <a:latin typeface="华文细黑" panose="02010600040101010101" pitchFamily="2" charset="-122"/>
                    <a:ea typeface="华文细黑" panose="02010600040101010101" pitchFamily="2" charset="-122"/>
                  </a:rPr>
                  <a:t>201X</a:t>
                </a:r>
                <a:endParaRPr lang="zh-CN" altLang="en-US" sz="16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86" name="文本框 85"/>
              <p:cNvSpPr txBox="1"/>
              <p:nvPr/>
            </p:nvSpPr>
            <p:spPr bwMode="auto">
              <a:xfrm>
                <a:off x="8126153" y="2057714"/>
                <a:ext cx="1849700" cy="384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eaLnBrk="1" hangingPunct="1">
                  <a:lnSpc>
                    <a:spcPts val="900"/>
                  </a:lnSpc>
                  <a:defRPr sz="600">
                    <a:solidFill>
                      <a:schemeClr val="bg1"/>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l" fontAlgn="base">
                  <a:lnSpc>
                    <a:spcPct val="125000"/>
                  </a:lnSpc>
                  <a:spcBef>
                    <a:spcPct val="0"/>
                  </a:spcBef>
                  <a:spcAft>
                    <a:spcPct val="0"/>
                  </a:spcAft>
                </a:pPr>
                <a:r>
                  <a:rPr lang="en-US" altLang="zh-CN" sz="1050" dirty="0">
                    <a:solidFill>
                      <a:schemeClr val="tx1">
                        <a:lumMod val="50000"/>
                        <a:lumOff val="50000"/>
                      </a:schemeClr>
                    </a:solidFill>
                    <a:latin typeface="华文细黑" panose="02010600040101010101" pitchFamily="2" charset="-122"/>
                    <a:ea typeface="华文细黑" panose="02010600040101010101" pitchFamily="2" charset="-122"/>
                    <a:sym typeface="Gill Sans" charset="0"/>
                  </a:rPr>
                  <a:t>Enter your text Enter your text Enter your text Enter your text</a:t>
                </a:r>
                <a:endParaRPr lang="en-US" altLang="zh-CN" sz="1050" dirty="0">
                  <a:solidFill>
                    <a:schemeClr val="tx1">
                      <a:lumMod val="50000"/>
                      <a:lumOff val="50000"/>
                    </a:schemeClr>
                  </a:solidFill>
                  <a:latin typeface="华文细黑" panose="02010600040101010101" pitchFamily="2" charset="-122"/>
                  <a:ea typeface="华文细黑" panose="02010600040101010101" pitchFamily="2" charset="-122"/>
                  <a:cs typeface="Lato Light" charset="0"/>
                  <a:sym typeface="Lato Light" charset="0"/>
                </a:endParaRPr>
              </a:p>
            </p:txBody>
          </p:sp>
          <p:sp>
            <p:nvSpPr>
              <p:cNvPr id="87" name="文本框 24"/>
              <p:cNvSpPr txBox="1">
                <a:spLocks noChangeArrowheads="1"/>
              </p:cNvSpPr>
              <p:nvPr/>
            </p:nvSpPr>
            <p:spPr bwMode="auto">
              <a:xfrm>
                <a:off x="8155042" y="1839123"/>
                <a:ext cx="1271138" cy="204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lnSpc>
                    <a:spcPts val="1200"/>
                  </a:lnSpc>
                  <a:defRPr sz="8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pPr fontAlgn="base">
                  <a:lnSpc>
                    <a:spcPct val="70000"/>
                  </a:lnSpc>
                  <a:spcBef>
                    <a:spcPct val="0"/>
                  </a:spcBef>
                  <a:spcAft>
                    <a:spcPct val="0"/>
                  </a:spcAft>
                  <a:buNone/>
                </a:pPr>
                <a:r>
                  <a:rPr lang="en-US" altLang="zh-CN" sz="1600" dirty="0">
                    <a:latin typeface="华文细黑" panose="02010600040101010101" pitchFamily="2" charset="-122"/>
                    <a:ea typeface="华文细黑" panose="02010600040101010101" pitchFamily="2" charset="-122"/>
                    <a:cs typeface="Bebas Neue" charset="0"/>
                    <a:sym typeface="Bebas Neue" charset="0"/>
                  </a:rPr>
                  <a:t>Enter your title</a:t>
                </a:r>
              </a:p>
            </p:txBody>
          </p:sp>
        </p:grpSp>
        <p:grpSp>
          <p:nvGrpSpPr>
            <p:cNvPr id="88" name="组合 63"/>
            <p:cNvGrpSpPr/>
            <p:nvPr/>
          </p:nvGrpSpPr>
          <p:grpSpPr>
            <a:xfrm>
              <a:off x="2097" y="2230"/>
              <a:ext cx="3515" cy="1316"/>
              <a:chOff x="7352985" y="1607155"/>
              <a:chExt cx="1791150" cy="834933"/>
            </a:xfrm>
          </p:grpSpPr>
          <p:sp>
            <p:nvSpPr>
              <p:cNvPr id="89" name="矩形 88"/>
              <p:cNvSpPr/>
              <p:nvPr/>
            </p:nvSpPr>
            <p:spPr>
              <a:xfrm>
                <a:off x="8604553" y="1607155"/>
                <a:ext cx="436295" cy="262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1600" dirty="0">
                    <a:solidFill>
                      <a:schemeClr val="tx1">
                        <a:lumMod val="75000"/>
                        <a:lumOff val="25000"/>
                      </a:schemeClr>
                    </a:solidFill>
                    <a:latin typeface="华文细黑" panose="02010600040101010101" pitchFamily="2" charset="-122"/>
                    <a:ea typeface="华文细黑" panose="02010600040101010101" pitchFamily="2" charset="-122"/>
                  </a:rPr>
                  <a:t>201X</a:t>
                </a:r>
                <a:endParaRPr lang="zh-CN" altLang="en-US" sz="16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90" name="文本框 89"/>
              <p:cNvSpPr txBox="1"/>
              <p:nvPr/>
            </p:nvSpPr>
            <p:spPr bwMode="auto">
              <a:xfrm>
                <a:off x="7352985" y="2057712"/>
                <a:ext cx="1662633" cy="384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eaLnBrk="1" hangingPunct="1">
                  <a:lnSpc>
                    <a:spcPts val="900"/>
                  </a:lnSpc>
                  <a:defRPr sz="600">
                    <a:solidFill>
                      <a:schemeClr val="bg1"/>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fontAlgn="base">
                  <a:lnSpc>
                    <a:spcPct val="125000"/>
                  </a:lnSpc>
                  <a:spcBef>
                    <a:spcPct val="0"/>
                  </a:spcBef>
                  <a:spcAft>
                    <a:spcPct val="0"/>
                  </a:spcAft>
                </a:pPr>
                <a:r>
                  <a:rPr lang="en-US" altLang="zh-CN" sz="1050" dirty="0">
                    <a:solidFill>
                      <a:schemeClr val="tx1">
                        <a:lumMod val="50000"/>
                        <a:lumOff val="50000"/>
                      </a:schemeClr>
                    </a:solidFill>
                    <a:latin typeface="华文细黑" panose="02010600040101010101" pitchFamily="2" charset="-122"/>
                    <a:ea typeface="华文细黑" panose="02010600040101010101" pitchFamily="2" charset="-122"/>
                    <a:sym typeface="Gill Sans" charset="0"/>
                  </a:rPr>
                  <a:t>Enter your text Enter your text Enter your text Enter your text</a:t>
                </a:r>
                <a:endParaRPr lang="en-US" altLang="zh-CN" sz="1050" dirty="0">
                  <a:solidFill>
                    <a:schemeClr val="tx1">
                      <a:lumMod val="50000"/>
                      <a:lumOff val="50000"/>
                    </a:schemeClr>
                  </a:solidFill>
                  <a:latin typeface="华文细黑" panose="02010600040101010101" pitchFamily="2" charset="-122"/>
                  <a:ea typeface="华文细黑" panose="02010600040101010101" pitchFamily="2" charset="-122"/>
                  <a:cs typeface="Lato Light" charset="0"/>
                  <a:sym typeface="Lato Light" charset="0"/>
                </a:endParaRPr>
              </a:p>
            </p:txBody>
          </p:sp>
          <p:sp>
            <p:nvSpPr>
              <p:cNvPr id="91" name="文本框 24"/>
              <p:cNvSpPr txBox="1">
                <a:spLocks noChangeArrowheads="1"/>
              </p:cNvSpPr>
              <p:nvPr/>
            </p:nvSpPr>
            <p:spPr bwMode="auto">
              <a:xfrm>
                <a:off x="7890538" y="1800293"/>
                <a:ext cx="1253597" cy="204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lnSpc>
                    <a:spcPts val="1200"/>
                  </a:lnSpc>
                  <a:defRPr sz="8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pPr fontAlgn="base">
                  <a:lnSpc>
                    <a:spcPct val="70000"/>
                  </a:lnSpc>
                  <a:spcBef>
                    <a:spcPct val="0"/>
                  </a:spcBef>
                  <a:spcAft>
                    <a:spcPct val="0"/>
                  </a:spcAft>
                  <a:buNone/>
                </a:pPr>
                <a:r>
                  <a:rPr lang="en-US" altLang="zh-CN" sz="1600" dirty="0">
                    <a:latin typeface="华文细黑" panose="02010600040101010101" pitchFamily="2" charset="-122"/>
                    <a:ea typeface="华文细黑" panose="02010600040101010101" pitchFamily="2" charset="-122"/>
                    <a:cs typeface="Bebas Neue" charset="0"/>
                    <a:sym typeface="Bebas Neue" charset="0"/>
                  </a:rPr>
                  <a:t>Enter your title</a:t>
                </a:r>
              </a:p>
            </p:txBody>
          </p:sp>
        </p:grpSp>
        <p:grpSp>
          <p:nvGrpSpPr>
            <p:cNvPr id="92" name="组合 67"/>
            <p:cNvGrpSpPr/>
            <p:nvPr/>
          </p:nvGrpSpPr>
          <p:grpSpPr>
            <a:xfrm>
              <a:off x="8788" y="2254"/>
              <a:ext cx="3251" cy="1292"/>
              <a:chOff x="6695105" y="1622395"/>
              <a:chExt cx="1656415" cy="819688"/>
            </a:xfrm>
          </p:grpSpPr>
          <p:sp>
            <p:nvSpPr>
              <p:cNvPr id="93" name="矩形 92"/>
              <p:cNvSpPr/>
              <p:nvPr/>
            </p:nvSpPr>
            <p:spPr>
              <a:xfrm>
                <a:off x="6695105" y="1622395"/>
                <a:ext cx="436294" cy="262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1600" dirty="0">
                    <a:solidFill>
                      <a:schemeClr val="tx1">
                        <a:lumMod val="75000"/>
                        <a:lumOff val="25000"/>
                      </a:schemeClr>
                    </a:solidFill>
                    <a:latin typeface="华文细黑" panose="02010600040101010101" pitchFamily="2" charset="-122"/>
                    <a:ea typeface="华文细黑" panose="02010600040101010101" pitchFamily="2" charset="-122"/>
                  </a:rPr>
                  <a:t>201X</a:t>
                </a:r>
                <a:endParaRPr lang="zh-CN" altLang="en-US" sz="16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94" name="文本框 93"/>
              <p:cNvSpPr txBox="1"/>
              <p:nvPr/>
            </p:nvSpPr>
            <p:spPr bwMode="auto">
              <a:xfrm>
                <a:off x="6700868" y="2057712"/>
                <a:ext cx="1650652" cy="384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eaLnBrk="1" hangingPunct="1">
                  <a:lnSpc>
                    <a:spcPts val="900"/>
                  </a:lnSpc>
                  <a:defRPr sz="600">
                    <a:solidFill>
                      <a:schemeClr val="bg1"/>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l" fontAlgn="base">
                  <a:lnSpc>
                    <a:spcPct val="125000"/>
                  </a:lnSpc>
                  <a:spcBef>
                    <a:spcPct val="0"/>
                  </a:spcBef>
                  <a:spcAft>
                    <a:spcPct val="0"/>
                  </a:spcAft>
                </a:pPr>
                <a:r>
                  <a:rPr lang="en-US" altLang="zh-CN" sz="1050" dirty="0">
                    <a:solidFill>
                      <a:schemeClr val="tx1">
                        <a:lumMod val="50000"/>
                        <a:lumOff val="50000"/>
                      </a:schemeClr>
                    </a:solidFill>
                    <a:latin typeface="华文细黑" panose="02010600040101010101" pitchFamily="2" charset="-122"/>
                    <a:ea typeface="华文细黑" panose="02010600040101010101" pitchFamily="2" charset="-122"/>
                    <a:sym typeface="Gill Sans" charset="0"/>
                  </a:rPr>
                  <a:t>Enter your text Enter your text Enter your text Enter your text</a:t>
                </a:r>
                <a:endParaRPr lang="en-US" altLang="zh-CN" sz="1050" dirty="0">
                  <a:solidFill>
                    <a:schemeClr val="tx1">
                      <a:lumMod val="50000"/>
                      <a:lumOff val="50000"/>
                    </a:schemeClr>
                  </a:solidFill>
                  <a:latin typeface="华文细黑" panose="02010600040101010101" pitchFamily="2" charset="-122"/>
                  <a:ea typeface="华文细黑" panose="02010600040101010101" pitchFamily="2" charset="-122"/>
                  <a:cs typeface="Lato Light" charset="0"/>
                  <a:sym typeface="Lato Light" charset="0"/>
                </a:endParaRPr>
              </a:p>
            </p:txBody>
          </p:sp>
          <p:sp>
            <p:nvSpPr>
              <p:cNvPr id="95" name="文本框 24"/>
              <p:cNvSpPr txBox="1">
                <a:spLocks noChangeArrowheads="1"/>
              </p:cNvSpPr>
              <p:nvPr/>
            </p:nvSpPr>
            <p:spPr bwMode="auto">
              <a:xfrm>
                <a:off x="6712703" y="1843120"/>
                <a:ext cx="1282428" cy="204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lnSpc>
                    <a:spcPts val="1200"/>
                  </a:lnSpc>
                  <a:defRPr sz="8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defRPr>
                </a:lvl1pPr>
                <a:lvl2pPr marL="742950" indent="-285750"/>
                <a:lvl3pPr marL="1143000" indent="-228600"/>
                <a:lvl4pPr marL="1600200" indent="-228600"/>
                <a:lvl5pPr marL="2057400" indent="-228600"/>
                <a:lvl6pPr marL="2514600" indent="-228600" fontAlgn="base">
                  <a:spcBef>
                    <a:spcPct val="0"/>
                  </a:spcBef>
                  <a:spcAft>
                    <a:spcPct val="0"/>
                  </a:spcAft>
                </a:lvl6pPr>
                <a:lvl7pPr marL="2971800" indent="-228600" fontAlgn="base">
                  <a:spcBef>
                    <a:spcPct val="0"/>
                  </a:spcBef>
                  <a:spcAft>
                    <a:spcPct val="0"/>
                  </a:spcAft>
                </a:lvl7pPr>
                <a:lvl8pPr marL="3429000" indent="-228600" fontAlgn="base">
                  <a:spcBef>
                    <a:spcPct val="0"/>
                  </a:spcBef>
                  <a:spcAft>
                    <a:spcPct val="0"/>
                  </a:spcAft>
                </a:lvl8pPr>
                <a:lvl9pPr marL="3886200" indent="-228600" fontAlgn="base">
                  <a:spcBef>
                    <a:spcPct val="0"/>
                  </a:spcBef>
                  <a:spcAft>
                    <a:spcPct val="0"/>
                  </a:spcAft>
                </a:lvl9pPr>
              </a:lstStyle>
              <a:p>
                <a:pPr fontAlgn="base">
                  <a:lnSpc>
                    <a:spcPct val="70000"/>
                  </a:lnSpc>
                  <a:spcBef>
                    <a:spcPct val="0"/>
                  </a:spcBef>
                  <a:spcAft>
                    <a:spcPct val="0"/>
                  </a:spcAft>
                  <a:buNone/>
                </a:pPr>
                <a:r>
                  <a:rPr lang="en-US" altLang="zh-CN" sz="1600" dirty="0">
                    <a:latin typeface="华文细黑" panose="02010600040101010101" pitchFamily="2" charset="-122"/>
                    <a:ea typeface="华文细黑" panose="02010600040101010101" pitchFamily="2" charset="-122"/>
                    <a:cs typeface="Bebas Neue" charset="0"/>
                    <a:sym typeface="Bebas Neue" charset="0"/>
                  </a:rPr>
                  <a:t>Enter your title</a:t>
                </a:r>
              </a:p>
            </p:txBody>
          </p:sp>
        </p:grpSp>
        <p:sp>
          <p:nvSpPr>
            <p:cNvPr id="96" name="椭圆 95"/>
            <p:cNvSpPr/>
            <p:nvPr/>
          </p:nvSpPr>
          <p:spPr>
            <a:xfrm>
              <a:off x="5268" y="6113"/>
              <a:ext cx="642" cy="642"/>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97" name="椭圆 96"/>
            <p:cNvSpPr/>
            <p:nvPr/>
          </p:nvSpPr>
          <p:spPr>
            <a:xfrm>
              <a:off x="7833" y="5108"/>
              <a:ext cx="282" cy="2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98" name="椭圆 97"/>
            <p:cNvSpPr/>
            <p:nvPr/>
          </p:nvSpPr>
          <p:spPr>
            <a:xfrm>
              <a:off x="6895" y="4501"/>
              <a:ext cx="528" cy="528"/>
            </a:xfrm>
            <a:prstGeom prst="ellipse">
              <a:avLst/>
            </a:prstGeom>
            <a:solidFill>
              <a:schemeClr val="accent2">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99" name="椭圆 98"/>
            <p:cNvSpPr/>
            <p:nvPr/>
          </p:nvSpPr>
          <p:spPr>
            <a:xfrm>
              <a:off x="8448" y="6038"/>
              <a:ext cx="462" cy="462"/>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100" name="椭圆 99"/>
            <p:cNvSpPr/>
            <p:nvPr/>
          </p:nvSpPr>
          <p:spPr>
            <a:xfrm>
              <a:off x="9288" y="4132"/>
              <a:ext cx="282" cy="282"/>
            </a:xfrm>
            <a:prstGeom prst="ellipse">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sp>
          <p:nvSpPr>
            <p:cNvPr id="101" name="椭圆 100"/>
            <p:cNvSpPr/>
            <p:nvPr/>
          </p:nvSpPr>
          <p:spPr>
            <a:xfrm>
              <a:off x="5563" y="4704"/>
              <a:ext cx="361" cy="361"/>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solidFill>
                  <a:schemeClr val="tx1">
                    <a:lumMod val="50000"/>
                    <a:lumOff val="50000"/>
                  </a:schemeClr>
                </a:solidFill>
                <a:latin typeface="华文细黑" panose="02010600040101010101" pitchFamily="2" charset="-122"/>
                <a:ea typeface="华文细黑" panose="020106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10000"/>
          </a:blip>
          <a:stretch>
            <a:fillRect t="-5000"/>
          </a:stretch>
        </a:blipFill>
        <a:effectLst/>
      </p:bgPr>
    </p:bg>
    <p:spTree>
      <p:nvGrpSpPr>
        <p:cNvPr id="1" name=""/>
        <p:cNvGrpSpPr/>
        <p:nvPr/>
      </p:nvGrpSpPr>
      <p:grpSpPr>
        <a:xfrm>
          <a:off x="0" y="0"/>
          <a:ext cx="0" cy="0"/>
          <a:chOff x="0" y="0"/>
          <a:chExt cx="0" cy="0"/>
        </a:xfrm>
      </p:grpSpPr>
      <p:grpSp>
        <p:nvGrpSpPr>
          <p:cNvPr id="22" name="组合 21"/>
          <p:cNvGrpSpPr/>
          <p:nvPr/>
        </p:nvGrpSpPr>
        <p:grpSpPr>
          <a:xfrm rot="13500000">
            <a:off x="788235" y="1140791"/>
            <a:ext cx="11196888" cy="7407809"/>
            <a:chOff x="3223" y="-11191"/>
            <a:chExt cx="18041" cy="25465"/>
          </a:xfrm>
        </p:grpSpPr>
        <p:sp>
          <p:nvSpPr>
            <p:cNvPr id="7" name="圆角矩形 6"/>
            <p:cNvSpPr/>
            <p:nvPr/>
          </p:nvSpPr>
          <p:spPr>
            <a:xfrm>
              <a:off x="17292" y="-6675"/>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 name="圆角矩形 1"/>
            <p:cNvSpPr/>
            <p:nvPr/>
          </p:nvSpPr>
          <p:spPr>
            <a:xfrm>
              <a:off x="7957" y="4537"/>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3" name="圆角矩形 2"/>
            <p:cNvSpPr/>
            <p:nvPr/>
          </p:nvSpPr>
          <p:spPr>
            <a:xfrm>
              <a:off x="3223" y="10133"/>
              <a:ext cx="6160" cy="428"/>
            </a:xfrm>
            <a:prstGeom prst="roundRect">
              <a:avLst>
                <a:gd name="adj" fmla="val 50000"/>
              </a:avLst>
            </a:prstGeom>
            <a:solidFill>
              <a:srgbClr val="33AE7F">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1" name="圆角矩形 20"/>
            <p:cNvSpPr/>
            <p:nvPr/>
          </p:nvSpPr>
          <p:spPr>
            <a:xfrm>
              <a:off x="11110" y="-11191"/>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4" name="圆角矩形 3"/>
            <p:cNvSpPr/>
            <p:nvPr/>
          </p:nvSpPr>
          <p:spPr>
            <a:xfrm>
              <a:off x="9804" y="13846"/>
              <a:ext cx="5234" cy="428"/>
            </a:xfrm>
            <a:prstGeom prst="roundRect">
              <a:avLst>
                <a:gd name="adj" fmla="val 50000"/>
              </a:avLst>
            </a:prstGeom>
            <a:solidFill>
              <a:schemeClr val="accent2">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5" name="圆角矩形 4"/>
            <p:cNvSpPr/>
            <p:nvPr/>
          </p:nvSpPr>
          <p:spPr>
            <a:xfrm>
              <a:off x="13689" y="-1173"/>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grpSp>
      <p:grpSp>
        <p:nvGrpSpPr>
          <p:cNvPr id="8" name="组合 7"/>
          <p:cNvGrpSpPr/>
          <p:nvPr/>
        </p:nvGrpSpPr>
        <p:grpSpPr>
          <a:xfrm>
            <a:off x="4060725" y="943192"/>
            <a:ext cx="4070550" cy="4070552"/>
            <a:chOff x="4060725" y="1754087"/>
            <a:chExt cx="4070550" cy="4070552"/>
          </a:xfrm>
        </p:grpSpPr>
        <p:sp>
          <p:nvSpPr>
            <p:cNvPr id="9" name="菱形 8"/>
            <p:cNvSpPr/>
            <p:nvPr/>
          </p:nvSpPr>
          <p:spPr>
            <a:xfrm>
              <a:off x="4060725" y="1754087"/>
              <a:ext cx="4070550" cy="4070552"/>
            </a:xfrm>
            <a:prstGeom prst="diamond">
              <a:avLst/>
            </a:prstGeom>
            <a:noFill/>
            <a:ln w="76200">
              <a:solidFill>
                <a:srgbClr val="F094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10" name="文本框 9"/>
            <p:cNvSpPr txBox="1"/>
            <p:nvPr/>
          </p:nvSpPr>
          <p:spPr>
            <a:xfrm>
              <a:off x="4952097" y="3188838"/>
              <a:ext cx="2287807" cy="769441"/>
            </a:xfrm>
            <a:prstGeom prst="rect">
              <a:avLst/>
            </a:prstGeom>
            <a:noFill/>
          </p:spPr>
          <p:txBody>
            <a:bodyPr wrap="none" rtlCol="0">
              <a:spAutoFit/>
              <a:scene3d>
                <a:camera prst="orthographicFront"/>
                <a:lightRig rig="threePt" dir="t"/>
              </a:scene3d>
              <a:sp3d contourW="12700"/>
            </a:bodyPr>
            <a:lstStyle/>
            <a:p>
              <a:pPr algn="ctr"/>
              <a:r>
                <a:rPr lang="en-US" altLang="zh-CN" sz="4400" b="1" i="1" dirty="0">
                  <a:solidFill>
                    <a:schemeClr val="accent2"/>
                  </a:solidFill>
                  <a:latin typeface="华文细黑" panose="02010600040101010101" pitchFamily="2" charset="-122"/>
                  <a:ea typeface="华文细黑" panose="02010600040101010101" pitchFamily="2" charset="-122"/>
                </a:rPr>
                <a:t>PART 03</a:t>
              </a:r>
            </a:p>
          </p:txBody>
        </p:sp>
        <p:sp>
          <p:nvSpPr>
            <p:cNvPr id="25" name="文本框 24"/>
            <p:cNvSpPr txBox="1"/>
            <p:nvPr/>
          </p:nvSpPr>
          <p:spPr>
            <a:xfrm>
              <a:off x="4965721" y="3894671"/>
              <a:ext cx="2260555" cy="461665"/>
            </a:xfrm>
            <a:prstGeom prst="rect">
              <a:avLst/>
            </a:prstGeom>
            <a:noFill/>
          </p:spPr>
          <p:txBody>
            <a:bodyPr wrap="none" rtlCol="0">
              <a:spAutoFit/>
              <a:scene3d>
                <a:camera prst="orthographicFront"/>
                <a:lightRig rig="threePt" dir="t"/>
              </a:scene3d>
              <a:sp3d contourW="12700"/>
            </a:bodyPr>
            <a:lstStyle/>
            <a:p>
              <a:pPr algn="ctr"/>
              <a:r>
                <a:rPr lang="en-US" altLang="zh-CN" sz="2400" b="1" dirty="0">
                  <a:solidFill>
                    <a:schemeClr val="accent2"/>
                  </a:solidFill>
                  <a:latin typeface="华文细黑" panose="02010600040101010101" pitchFamily="2" charset="-122"/>
                  <a:ea typeface="华文细黑" panose="02010600040101010101" pitchFamily="2" charset="-122"/>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endParaRPr>
            </a:p>
          </p:txBody>
        </p:sp>
        <p:sp>
          <p:nvSpPr>
            <p:cNvPr id="26" name="椭圆 49"/>
            <p:cNvSpPr/>
            <p:nvPr/>
          </p:nvSpPr>
          <p:spPr>
            <a:xfrm>
              <a:off x="5923834" y="4860131"/>
              <a:ext cx="344328" cy="343724"/>
            </a:xfrm>
            <a:custGeom>
              <a:avLst/>
              <a:gdLst>
                <a:gd name="connsiteX0" fmla="*/ 320385 w 604110"/>
                <a:gd name="connsiteY0" fmla="*/ 164550 h 603052"/>
                <a:gd name="connsiteX1" fmla="*/ 339813 w 604110"/>
                <a:gd name="connsiteY1" fmla="*/ 172569 h 603052"/>
                <a:gd name="connsiteX2" fmla="*/ 449654 w 604110"/>
                <a:gd name="connsiteY2" fmla="*/ 282231 h 603052"/>
                <a:gd name="connsiteX3" fmla="*/ 457617 w 604110"/>
                <a:gd name="connsiteY3" fmla="*/ 301558 h 603052"/>
                <a:gd name="connsiteX4" fmla="*/ 449654 w 604110"/>
                <a:gd name="connsiteY4" fmla="*/ 320886 h 603052"/>
                <a:gd name="connsiteX5" fmla="*/ 339813 w 604110"/>
                <a:gd name="connsiteY5" fmla="*/ 430548 h 603052"/>
                <a:gd name="connsiteX6" fmla="*/ 320316 w 604110"/>
                <a:gd name="connsiteY6" fmla="*/ 438635 h 603052"/>
                <a:gd name="connsiteX7" fmla="*/ 300957 w 604110"/>
                <a:gd name="connsiteY7" fmla="*/ 430548 h 603052"/>
                <a:gd name="connsiteX8" fmla="*/ 300957 w 604110"/>
                <a:gd name="connsiteY8" fmla="*/ 391892 h 603052"/>
                <a:gd name="connsiteX9" fmla="*/ 363841 w 604110"/>
                <a:gd name="connsiteY9" fmla="*/ 328974 h 603052"/>
                <a:gd name="connsiteX10" fmla="*/ 173954 w 604110"/>
                <a:gd name="connsiteY10" fmla="*/ 328974 h 603052"/>
                <a:gd name="connsiteX11" fmla="*/ 146494 w 604110"/>
                <a:gd name="connsiteY11" fmla="*/ 301558 h 603052"/>
                <a:gd name="connsiteX12" fmla="*/ 173954 w 604110"/>
                <a:gd name="connsiteY12" fmla="*/ 274143 h 603052"/>
                <a:gd name="connsiteX13" fmla="*/ 363978 w 604110"/>
                <a:gd name="connsiteY13" fmla="*/ 274143 h 603052"/>
                <a:gd name="connsiteX14" fmla="*/ 300957 w 604110"/>
                <a:gd name="connsiteY14" fmla="*/ 211225 h 603052"/>
                <a:gd name="connsiteX15" fmla="*/ 300957 w 604110"/>
                <a:gd name="connsiteY15" fmla="*/ 172569 h 603052"/>
                <a:gd name="connsiteX16" fmla="*/ 320385 w 604110"/>
                <a:gd name="connsiteY16" fmla="*/ 164550 h 603052"/>
                <a:gd name="connsiteX17" fmla="*/ 302055 w 604110"/>
                <a:gd name="connsiteY17" fmla="*/ 54823 h 603052"/>
                <a:gd name="connsiteX18" fmla="*/ 54919 w 604110"/>
                <a:gd name="connsiteY18" fmla="*/ 301526 h 603052"/>
                <a:gd name="connsiteX19" fmla="*/ 302055 w 604110"/>
                <a:gd name="connsiteY19" fmla="*/ 548229 h 603052"/>
                <a:gd name="connsiteX20" fmla="*/ 549191 w 604110"/>
                <a:gd name="connsiteY20" fmla="*/ 301526 h 603052"/>
                <a:gd name="connsiteX21" fmla="*/ 302055 w 604110"/>
                <a:gd name="connsiteY21" fmla="*/ 54823 h 603052"/>
                <a:gd name="connsiteX22" fmla="*/ 302055 w 604110"/>
                <a:gd name="connsiteY22" fmla="*/ 0 h 603052"/>
                <a:gd name="connsiteX23" fmla="*/ 604110 w 604110"/>
                <a:gd name="connsiteY23" fmla="*/ 301526 h 603052"/>
                <a:gd name="connsiteX24" fmla="*/ 302055 w 604110"/>
                <a:gd name="connsiteY24" fmla="*/ 603052 h 603052"/>
                <a:gd name="connsiteX25" fmla="*/ 0 w 604110"/>
                <a:gd name="connsiteY25" fmla="*/ 301526 h 603052"/>
                <a:gd name="connsiteX26" fmla="*/ 302055 w 604110"/>
                <a:gd name="connsiteY26" fmla="*/ 0 h 60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4110" h="603052">
                  <a:moveTo>
                    <a:pt x="320385" y="164550"/>
                  </a:moveTo>
                  <a:cubicBezTo>
                    <a:pt x="327422" y="164550"/>
                    <a:pt x="334458" y="167223"/>
                    <a:pt x="339813" y="172569"/>
                  </a:cubicBezTo>
                  <a:lnTo>
                    <a:pt x="449654" y="282231"/>
                  </a:lnTo>
                  <a:cubicBezTo>
                    <a:pt x="454734" y="287302"/>
                    <a:pt x="457617" y="294293"/>
                    <a:pt x="457617" y="301558"/>
                  </a:cubicBezTo>
                  <a:cubicBezTo>
                    <a:pt x="457617" y="308824"/>
                    <a:pt x="454734" y="315814"/>
                    <a:pt x="449654" y="320886"/>
                  </a:cubicBezTo>
                  <a:lnTo>
                    <a:pt x="339813" y="430548"/>
                  </a:lnTo>
                  <a:cubicBezTo>
                    <a:pt x="334458" y="436031"/>
                    <a:pt x="327319" y="438635"/>
                    <a:pt x="320316" y="438635"/>
                  </a:cubicBezTo>
                  <a:cubicBezTo>
                    <a:pt x="313314" y="438635"/>
                    <a:pt x="306312" y="436031"/>
                    <a:pt x="300957" y="430548"/>
                  </a:cubicBezTo>
                  <a:cubicBezTo>
                    <a:pt x="290248" y="419856"/>
                    <a:pt x="290248" y="402584"/>
                    <a:pt x="300957" y="391892"/>
                  </a:cubicBezTo>
                  <a:lnTo>
                    <a:pt x="363841" y="328974"/>
                  </a:lnTo>
                  <a:lnTo>
                    <a:pt x="173954" y="328974"/>
                  </a:lnTo>
                  <a:cubicBezTo>
                    <a:pt x="158714" y="328974"/>
                    <a:pt x="146494" y="316774"/>
                    <a:pt x="146494" y="301558"/>
                  </a:cubicBezTo>
                  <a:cubicBezTo>
                    <a:pt x="146494" y="286480"/>
                    <a:pt x="158714" y="274143"/>
                    <a:pt x="173954" y="274143"/>
                  </a:cubicBezTo>
                  <a:lnTo>
                    <a:pt x="363978" y="274143"/>
                  </a:lnTo>
                  <a:lnTo>
                    <a:pt x="300957" y="211225"/>
                  </a:lnTo>
                  <a:cubicBezTo>
                    <a:pt x="290248" y="200533"/>
                    <a:pt x="290248" y="183261"/>
                    <a:pt x="300957" y="172569"/>
                  </a:cubicBezTo>
                  <a:cubicBezTo>
                    <a:pt x="306312" y="167223"/>
                    <a:pt x="313349" y="164550"/>
                    <a:pt x="320385" y="164550"/>
                  </a:cubicBezTo>
                  <a:close/>
                  <a:moveTo>
                    <a:pt x="302055" y="54823"/>
                  </a:moveTo>
                  <a:cubicBezTo>
                    <a:pt x="165718" y="54823"/>
                    <a:pt x="54919" y="165428"/>
                    <a:pt x="54919" y="301526"/>
                  </a:cubicBezTo>
                  <a:cubicBezTo>
                    <a:pt x="54919" y="437624"/>
                    <a:pt x="165718" y="548229"/>
                    <a:pt x="302055" y="548229"/>
                  </a:cubicBezTo>
                  <a:cubicBezTo>
                    <a:pt x="438392" y="548229"/>
                    <a:pt x="549191" y="437624"/>
                    <a:pt x="549191" y="301526"/>
                  </a:cubicBezTo>
                  <a:cubicBezTo>
                    <a:pt x="549191" y="165428"/>
                    <a:pt x="438392" y="54823"/>
                    <a:pt x="302055" y="54823"/>
                  </a:cubicBezTo>
                  <a:close/>
                  <a:moveTo>
                    <a:pt x="302055" y="0"/>
                  </a:moveTo>
                  <a:cubicBezTo>
                    <a:pt x="468597" y="0"/>
                    <a:pt x="604110" y="135275"/>
                    <a:pt x="604110" y="301526"/>
                  </a:cubicBezTo>
                  <a:cubicBezTo>
                    <a:pt x="604110" y="467777"/>
                    <a:pt x="468597" y="603052"/>
                    <a:pt x="302055" y="603052"/>
                  </a:cubicBezTo>
                  <a:cubicBezTo>
                    <a:pt x="135513" y="603052"/>
                    <a:pt x="0" y="467777"/>
                    <a:pt x="0" y="301526"/>
                  </a:cubicBezTo>
                  <a:cubicBezTo>
                    <a:pt x="0" y="135275"/>
                    <a:pt x="135513" y="0"/>
                    <a:pt x="302055" y="0"/>
                  </a:cubicBezTo>
                  <a:close/>
                </a:path>
              </a:pathLst>
            </a:custGeom>
            <a:solidFill>
              <a:srgbClr val="BF181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4710430" y="541020"/>
            <a:ext cx="3028315" cy="461645"/>
            <a:chOff x="6261" y="852"/>
            <a:chExt cx="4769" cy="727"/>
          </a:xfrm>
        </p:grpSpPr>
        <p:sp>
          <p:nvSpPr>
            <p:cNvPr id="6" name="波形 5"/>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8" name="文本框 7"/>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grpSp>
        <p:nvGrpSpPr>
          <p:cNvPr id="109" name="组合 108"/>
          <p:cNvGrpSpPr/>
          <p:nvPr/>
        </p:nvGrpSpPr>
        <p:grpSpPr>
          <a:xfrm>
            <a:off x="1206238" y="1396928"/>
            <a:ext cx="9889480" cy="4832226"/>
            <a:chOff x="1816" y="2012"/>
            <a:chExt cx="11238" cy="5491"/>
          </a:xfrm>
        </p:grpSpPr>
        <p:sp>
          <p:nvSpPr>
            <p:cNvPr id="9" name="Line 201"/>
            <p:cNvSpPr>
              <a:spLocks noChangeShapeType="1"/>
            </p:cNvSpPr>
            <p:nvPr/>
          </p:nvSpPr>
          <p:spPr bwMode="auto">
            <a:xfrm flipV="1">
              <a:off x="3986" y="2129"/>
              <a:ext cx="7535" cy="4766"/>
            </a:xfrm>
            <a:prstGeom prst="line">
              <a:avLst/>
            </a:prstGeom>
            <a:noFill/>
            <a:ln w="38100">
              <a:solidFill>
                <a:schemeClr val="accent1"/>
              </a:solidFill>
              <a:round/>
            </a:ln>
            <a:extLst>
              <a:ext uri="{909E8E84-426E-40DD-AFC4-6F175D3DCCD1}">
                <a14:hiddenFill xmlns:a14="http://schemas.microsoft.com/office/drawing/2010/main">
                  <a:noFill/>
                </a14:hiddenFill>
              </a:ext>
            </a:extLst>
          </p:spPr>
          <p:txBody>
            <a:bodyPr wrap="none" anchor="ctr"/>
            <a:lstStyle/>
            <a:p>
              <a:endParaRPr lang="zh-CN" altLang="en-US">
                <a:latin typeface="华文细黑" panose="02010600040101010101" pitchFamily="2" charset="-122"/>
                <a:ea typeface="华文细黑" panose="02010600040101010101" pitchFamily="2" charset="-122"/>
              </a:endParaRPr>
            </a:p>
          </p:txBody>
        </p:sp>
        <p:grpSp>
          <p:nvGrpSpPr>
            <p:cNvPr id="10" name="Group 202"/>
            <p:cNvGrpSpPr/>
            <p:nvPr/>
          </p:nvGrpSpPr>
          <p:grpSpPr bwMode="auto">
            <a:xfrm>
              <a:off x="3959" y="6703"/>
              <a:ext cx="304" cy="300"/>
              <a:chOff x="1364" y="3452"/>
              <a:chExt cx="174" cy="172"/>
            </a:xfrm>
          </p:grpSpPr>
          <p:pic>
            <p:nvPicPr>
              <p:cNvPr id="11" name="Picture 203" descr="circuler_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1364" y="3452"/>
                <a:ext cx="174"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Oval 204"/>
              <p:cNvSpPr>
                <a:spLocks noChangeArrowheads="1"/>
              </p:cNvSpPr>
              <p:nvPr/>
            </p:nvSpPr>
            <p:spPr bwMode="gray">
              <a:xfrm>
                <a:off x="1364" y="3452"/>
                <a:ext cx="173" cy="172"/>
              </a:xfrm>
              <a:prstGeom prst="ellipse">
                <a:avLst/>
              </a:prstGeom>
              <a:solidFill>
                <a:srgbClr val="0093C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a:defRPr/>
                </a:pPr>
                <a:endParaRPr lang="zh-CN" altLang="en-US">
                  <a:latin typeface="华文细黑" panose="02010600040101010101" pitchFamily="2" charset="-122"/>
                  <a:ea typeface="华文细黑" panose="02010600040101010101" pitchFamily="2" charset="-122"/>
                </a:endParaRPr>
              </a:p>
            </p:txBody>
          </p:sp>
          <p:grpSp>
            <p:nvGrpSpPr>
              <p:cNvPr id="13" name="Group 205"/>
              <p:cNvGrpSpPr/>
              <p:nvPr/>
            </p:nvGrpSpPr>
            <p:grpSpPr bwMode="auto">
              <a:xfrm rot="-1297425" flipH="1" flipV="1">
                <a:off x="1380" y="3581"/>
                <a:ext cx="150" cy="36"/>
                <a:chOff x="2528" y="1060"/>
                <a:chExt cx="894" cy="236"/>
              </a:xfrm>
            </p:grpSpPr>
            <p:grpSp>
              <p:nvGrpSpPr>
                <p:cNvPr id="14" name="Group 206"/>
                <p:cNvGrpSpPr/>
                <p:nvPr/>
              </p:nvGrpSpPr>
              <p:grpSpPr bwMode="auto">
                <a:xfrm>
                  <a:off x="2528" y="1060"/>
                  <a:ext cx="742" cy="186"/>
                  <a:chOff x="1565" y="2568"/>
                  <a:chExt cx="1118" cy="279"/>
                </a:xfrm>
              </p:grpSpPr>
              <p:sp>
                <p:nvSpPr>
                  <p:cNvPr id="15" name="AutoShape 207"/>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16" name="AutoShape 208"/>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17" name="AutoShape 209"/>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18" name="AutoShape 210"/>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grpSp>
            <p:grpSp>
              <p:nvGrpSpPr>
                <p:cNvPr id="19" name="Group 211"/>
                <p:cNvGrpSpPr/>
                <p:nvPr/>
              </p:nvGrpSpPr>
              <p:grpSpPr bwMode="auto">
                <a:xfrm rot="1353540">
                  <a:off x="2680" y="1110"/>
                  <a:ext cx="742" cy="186"/>
                  <a:chOff x="1565" y="2568"/>
                  <a:chExt cx="1118" cy="279"/>
                </a:xfrm>
              </p:grpSpPr>
              <p:sp>
                <p:nvSpPr>
                  <p:cNvPr id="20" name="AutoShape 212"/>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21" name="AutoShape 213"/>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26" name="AutoShape 214"/>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27" name="AutoShape 215"/>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grpSp>
          </p:grpSp>
        </p:grpSp>
        <p:grpSp>
          <p:nvGrpSpPr>
            <p:cNvPr id="48" name="Group 217"/>
            <p:cNvGrpSpPr/>
            <p:nvPr/>
          </p:nvGrpSpPr>
          <p:grpSpPr bwMode="auto">
            <a:xfrm>
              <a:off x="6609" y="4978"/>
              <a:ext cx="304" cy="300"/>
              <a:chOff x="1364" y="3452"/>
              <a:chExt cx="174" cy="172"/>
            </a:xfrm>
          </p:grpSpPr>
          <p:pic>
            <p:nvPicPr>
              <p:cNvPr id="49" name="Picture 218" descr="circuler_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1364" y="3452"/>
                <a:ext cx="174"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 name="Oval 219"/>
              <p:cNvSpPr>
                <a:spLocks noChangeArrowheads="1"/>
              </p:cNvSpPr>
              <p:nvPr/>
            </p:nvSpPr>
            <p:spPr bwMode="gray">
              <a:xfrm>
                <a:off x="1364" y="3452"/>
                <a:ext cx="173" cy="172"/>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a:defRPr/>
                </a:pPr>
                <a:endParaRPr lang="zh-CN" altLang="en-US">
                  <a:latin typeface="华文细黑" panose="02010600040101010101" pitchFamily="2" charset="-122"/>
                  <a:ea typeface="华文细黑" panose="02010600040101010101" pitchFamily="2" charset="-122"/>
                </a:endParaRPr>
              </a:p>
            </p:txBody>
          </p:sp>
          <p:grpSp>
            <p:nvGrpSpPr>
              <p:cNvPr id="61" name="Group 220"/>
              <p:cNvGrpSpPr/>
              <p:nvPr/>
            </p:nvGrpSpPr>
            <p:grpSpPr bwMode="auto">
              <a:xfrm rot="-1297425" flipH="1" flipV="1">
                <a:off x="1380" y="3581"/>
                <a:ext cx="150" cy="36"/>
                <a:chOff x="2528" y="1060"/>
                <a:chExt cx="894" cy="236"/>
              </a:xfrm>
            </p:grpSpPr>
            <p:grpSp>
              <p:nvGrpSpPr>
                <p:cNvPr id="62" name="Group 221"/>
                <p:cNvGrpSpPr/>
                <p:nvPr/>
              </p:nvGrpSpPr>
              <p:grpSpPr bwMode="auto">
                <a:xfrm>
                  <a:off x="2528" y="1060"/>
                  <a:ext cx="742" cy="186"/>
                  <a:chOff x="1565" y="2568"/>
                  <a:chExt cx="1118" cy="279"/>
                </a:xfrm>
              </p:grpSpPr>
              <p:sp>
                <p:nvSpPr>
                  <p:cNvPr id="63" name="AutoShape 222"/>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64" name="AutoShape 223"/>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65" name="AutoShape 224"/>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66" name="AutoShape 225"/>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grpSp>
            <p:grpSp>
              <p:nvGrpSpPr>
                <p:cNvPr id="67" name="Group 226"/>
                <p:cNvGrpSpPr/>
                <p:nvPr/>
              </p:nvGrpSpPr>
              <p:grpSpPr bwMode="auto">
                <a:xfrm rot="1353540">
                  <a:off x="2680" y="1110"/>
                  <a:ext cx="742" cy="186"/>
                  <a:chOff x="1565" y="2568"/>
                  <a:chExt cx="1118" cy="279"/>
                </a:xfrm>
              </p:grpSpPr>
              <p:sp>
                <p:nvSpPr>
                  <p:cNvPr id="68" name="AutoShape 227"/>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69" name="AutoShape 228"/>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70" name="AutoShape 229"/>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71" name="AutoShape 230"/>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grpSp>
          </p:grpSp>
        </p:grpSp>
        <p:grpSp>
          <p:nvGrpSpPr>
            <p:cNvPr id="72" name="Group 232"/>
            <p:cNvGrpSpPr/>
            <p:nvPr/>
          </p:nvGrpSpPr>
          <p:grpSpPr bwMode="auto">
            <a:xfrm>
              <a:off x="9141" y="3405"/>
              <a:ext cx="304" cy="300"/>
              <a:chOff x="1364" y="3452"/>
              <a:chExt cx="174" cy="172"/>
            </a:xfrm>
          </p:grpSpPr>
          <p:pic>
            <p:nvPicPr>
              <p:cNvPr id="73" name="Picture 233" descr="circuler_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1364" y="3452"/>
                <a:ext cx="174"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 name="Oval 234"/>
              <p:cNvSpPr>
                <a:spLocks noChangeArrowheads="1"/>
              </p:cNvSpPr>
              <p:nvPr/>
            </p:nvSpPr>
            <p:spPr bwMode="gray">
              <a:xfrm>
                <a:off x="1364" y="3452"/>
                <a:ext cx="173" cy="172"/>
              </a:xfrm>
              <a:prstGeom prst="ellipse">
                <a:avLst/>
              </a:prstGeom>
              <a:solidFill>
                <a:srgbClr val="33AE7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a:defRPr/>
                </a:pPr>
                <a:endParaRPr lang="zh-CN" altLang="en-US">
                  <a:latin typeface="华文细黑" panose="02010600040101010101" pitchFamily="2" charset="-122"/>
                  <a:ea typeface="华文细黑" panose="02010600040101010101" pitchFamily="2" charset="-122"/>
                </a:endParaRPr>
              </a:p>
            </p:txBody>
          </p:sp>
          <p:grpSp>
            <p:nvGrpSpPr>
              <p:cNvPr id="75" name="Group 235"/>
              <p:cNvGrpSpPr/>
              <p:nvPr/>
            </p:nvGrpSpPr>
            <p:grpSpPr bwMode="auto">
              <a:xfrm rot="-1297425" flipH="1" flipV="1">
                <a:off x="1380" y="3581"/>
                <a:ext cx="150" cy="36"/>
                <a:chOff x="2528" y="1060"/>
                <a:chExt cx="894" cy="236"/>
              </a:xfrm>
            </p:grpSpPr>
            <p:grpSp>
              <p:nvGrpSpPr>
                <p:cNvPr id="76" name="Group 236"/>
                <p:cNvGrpSpPr/>
                <p:nvPr/>
              </p:nvGrpSpPr>
              <p:grpSpPr bwMode="auto">
                <a:xfrm>
                  <a:off x="2528" y="1060"/>
                  <a:ext cx="742" cy="186"/>
                  <a:chOff x="1565" y="2568"/>
                  <a:chExt cx="1118" cy="279"/>
                </a:xfrm>
              </p:grpSpPr>
              <p:sp>
                <p:nvSpPr>
                  <p:cNvPr id="77" name="AutoShape 237"/>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78" name="AutoShape 238"/>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79" name="AutoShape 239"/>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80" name="AutoShape 240"/>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grpSp>
            <p:grpSp>
              <p:nvGrpSpPr>
                <p:cNvPr id="81" name="Group 241"/>
                <p:cNvGrpSpPr/>
                <p:nvPr/>
              </p:nvGrpSpPr>
              <p:grpSpPr bwMode="auto">
                <a:xfrm rot="1353540">
                  <a:off x="2680" y="1110"/>
                  <a:ext cx="742" cy="186"/>
                  <a:chOff x="1565" y="2568"/>
                  <a:chExt cx="1118" cy="279"/>
                </a:xfrm>
              </p:grpSpPr>
              <p:sp>
                <p:nvSpPr>
                  <p:cNvPr id="82" name="AutoShape 242"/>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83" name="AutoShape 243"/>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84" name="AutoShape 244"/>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85" name="AutoShape 245"/>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grpSp>
          </p:grpSp>
        </p:grpSp>
        <p:grpSp>
          <p:nvGrpSpPr>
            <p:cNvPr id="86" name="Group 247"/>
            <p:cNvGrpSpPr/>
            <p:nvPr/>
          </p:nvGrpSpPr>
          <p:grpSpPr bwMode="auto">
            <a:xfrm>
              <a:off x="11276" y="2012"/>
              <a:ext cx="304" cy="300"/>
              <a:chOff x="1364" y="3452"/>
              <a:chExt cx="174" cy="172"/>
            </a:xfrm>
          </p:grpSpPr>
          <p:pic>
            <p:nvPicPr>
              <p:cNvPr id="87" name="Picture 248" descr="circuler_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1364" y="3452"/>
                <a:ext cx="174" cy="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8" name="Oval 249"/>
              <p:cNvSpPr>
                <a:spLocks noChangeArrowheads="1"/>
              </p:cNvSpPr>
              <p:nvPr/>
            </p:nvSpPr>
            <p:spPr bwMode="gray">
              <a:xfrm>
                <a:off x="1364" y="3452"/>
                <a:ext cx="173" cy="172"/>
              </a:xfrm>
              <a:prstGeom prst="ellipse">
                <a:avLst/>
              </a:prstGeom>
              <a:solidFill>
                <a:schemeClr val="accent4"/>
              </a:solidFill>
              <a:ln w="9525" algn="ctr">
                <a:noFill/>
                <a:round/>
              </a:ln>
              <a:effectLst/>
            </p:spPr>
            <p:txBody>
              <a:bodyPr wrap="none" anchor="ctr"/>
              <a:lstStyle/>
              <a:p>
                <a:pPr>
                  <a:defRPr/>
                </a:pPr>
                <a:endParaRPr lang="zh-CN" altLang="en-US">
                  <a:latin typeface="华文细黑" panose="02010600040101010101" pitchFamily="2" charset="-122"/>
                  <a:ea typeface="华文细黑" panose="02010600040101010101" pitchFamily="2" charset="-122"/>
                </a:endParaRPr>
              </a:p>
            </p:txBody>
          </p:sp>
          <p:grpSp>
            <p:nvGrpSpPr>
              <p:cNvPr id="89" name="Group 250"/>
              <p:cNvGrpSpPr/>
              <p:nvPr/>
            </p:nvGrpSpPr>
            <p:grpSpPr bwMode="auto">
              <a:xfrm rot="-1297425" flipH="1" flipV="1">
                <a:off x="1380" y="3581"/>
                <a:ext cx="150" cy="36"/>
                <a:chOff x="2528" y="1060"/>
                <a:chExt cx="894" cy="236"/>
              </a:xfrm>
            </p:grpSpPr>
            <p:grpSp>
              <p:nvGrpSpPr>
                <p:cNvPr id="90" name="Group 251"/>
                <p:cNvGrpSpPr/>
                <p:nvPr/>
              </p:nvGrpSpPr>
              <p:grpSpPr bwMode="auto">
                <a:xfrm>
                  <a:off x="2528" y="1060"/>
                  <a:ext cx="742" cy="186"/>
                  <a:chOff x="1565" y="2568"/>
                  <a:chExt cx="1118" cy="279"/>
                </a:xfrm>
              </p:grpSpPr>
              <p:sp>
                <p:nvSpPr>
                  <p:cNvPr id="91" name="AutoShape 252"/>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92" name="AutoShape 253"/>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93" name="AutoShape 254"/>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94" name="AutoShape 255"/>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grpSp>
            <p:grpSp>
              <p:nvGrpSpPr>
                <p:cNvPr id="95" name="Group 256"/>
                <p:cNvGrpSpPr/>
                <p:nvPr/>
              </p:nvGrpSpPr>
              <p:grpSpPr bwMode="auto">
                <a:xfrm rot="1353540">
                  <a:off x="2680" y="1110"/>
                  <a:ext cx="742" cy="186"/>
                  <a:chOff x="1565" y="2568"/>
                  <a:chExt cx="1118" cy="279"/>
                </a:xfrm>
              </p:grpSpPr>
              <p:sp>
                <p:nvSpPr>
                  <p:cNvPr id="96" name="AutoShape 257"/>
                  <p:cNvSpPr>
                    <a:spLocks noChangeArrowheads="1"/>
                  </p:cNvSpPr>
                  <p:nvPr/>
                </p:nvSpPr>
                <p:spPr bwMode="gray">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97" name="AutoShape 258"/>
                  <p:cNvSpPr>
                    <a:spLocks noChangeArrowheads="1"/>
                  </p:cNvSpPr>
                  <p:nvPr/>
                </p:nvSpPr>
                <p:spPr bwMode="gray">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98" name="AutoShape 259"/>
                  <p:cNvSpPr>
                    <a:spLocks noChangeArrowheads="1"/>
                  </p:cNvSpPr>
                  <p:nvPr/>
                </p:nvSpPr>
                <p:spPr bwMode="gray">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99" name="AutoShape 260"/>
                  <p:cNvSpPr>
                    <a:spLocks noChangeArrowheads="1"/>
                  </p:cNvSpPr>
                  <p:nvPr/>
                </p:nvSpPr>
                <p:spPr bwMode="gray">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grpSp>
          </p:grpSp>
        </p:grpSp>
        <p:sp>
          <p:nvSpPr>
            <p:cNvPr id="100" name="AutoShape 262"/>
            <p:cNvSpPr>
              <a:spLocks noChangeArrowheads="1"/>
            </p:cNvSpPr>
            <p:nvPr/>
          </p:nvSpPr>
          <p:spPr bwMode="gray">
            <a:xfrm>
              <a:off x="1816" y="6183"/>
              <a:ext cx="2110" cy="515"/>
            </a:xfrm>
            <a:prstGeom prst="roundRect">
              <a:avLst>
                <a:gd name="adj" fmla="val 22815"/>
              </a:avLst>
            </a:prstGeom>
            <a:solidFill>
              <a:srgbClr val="0093CF"/>
            </a:solidFill>
            <a:ln w="12700" algn="ctr">
              <a:noFill/>
              <a:round/>
            </a:ln>
            <a:effec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101" name="AutoShape 263"/>
            <p:cNvSpPr>
              <a:spLocks noChangeArrowheads="1"/>
            </p:cNvSpPr>
            <p:nvPr/>
          </p:nvSpPr>
          <p:spPr bwMode="gray">
            <a:xfrm>
              <a:off x="4483" y="4463"/>
              <a:ext cx="2110" cy="515"/>
            </a:xfrm>
            <a:prstGeom prst="roundRect">
              <a:avLst>
                <a:gd name="adj" fmla="val 22815"/>
              </a:avLst>
            </a:prstGeom>
            <a:solidFill>
              <a:schemeClr val="accent2"/>
            </a:solidFill>
            <a:ln w="12700" algn="ctr">
              <a:noFill/>
              <a:round/>
            </a:ln>
            <a:effec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102" name="AutoShape 264"/>
            <p:cNvSpPr>
              <a:spLocks noChangeArrowheads="1"/>
            </p:cNvSpPr>
            <p:nvPr/>
          </p:nvSpPr>
          <p:spPr bwMode="gray">
            <a:xfrm>
              <a:off x="6913" y="2890"/>
              <a:ext cx="2110" cy="515"/>
            </a:xfrm>
            <a:prstGeom prst="roundRect">
              <a:avLst>
                <a:gd name="adj" fmla="val 22815"/>
              </a:avLst>
            </a:prstGeom>
            <a:solidFill>
              <a:srgbClr val="33AE7F"/>
            </a:solidFill>
            <a:ln w="12700" algn="ctr">
              <a:noFill/>
              <a:round/>
            </a:ln>
            <a:effec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a:latin typeface="华文细黑" panose="02010600040101010101" pitchFamily="2" charset="-122"/>
                <a:ea typeface="华文细黑" panose="02010600040101010101" pitchFamily="2" charset="-122"/>
              </a:endParaRPr>
            </a:p>
          </p:txBody>
        </p:sp>
        <p:sp>
          <p:nvSpPr>
            <p:cNvPr id="103" name="Text Box 265"/>
            <p:cNvSpPr txBox="1">
              <a:spLocks noChangeArrowheads="1"/>
            </p:cNvSpPr>
            <p:nvPr/>
          </p:nvSpPr>
          <p:spPr bwMode="white">
            <a:xfrm>
              <a:off x="2213" y="6223"/>
              <a:ext cx="1544"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spcBef>
                  <a:spcPct val="50000"/>
                </a:spcBef>
              </a:pPr>
              <a:r>
                <a:rPr lang="en-US" altLang="zh-CN" sz="1200" dirty="0">
                  <a:solidFill>
                    <a:schemeClr val="bg1"/>
                  </a:solidFill>
                  <a:latin typeface="华文细黑" panose="02010600040101010101" pitchFamily="2" charset="-122"/>
                  <a:ea typeface="华文细黑" panose="02010600040101010101" pitchFamily="2" charset="-122"/>
                </a:rPr>
                <a:t>Enter your title</a:t>
              </a:r>
              <a:endParaRPr lang="zh-CN" altLang="en-US" sz="1200" dirty="0">
                <a:solidFill>
                  <a:schemeClr val="bg1"/>
                </a:solidFill>
                <a:latin typeface="华文细黑" panose="02010600040101010101" pitchFamily="2" charset="-122"/>
                <a:ea typeface="华文细黑" panose="02010600040101010101" pitchFamily="2" charset="-122"/>
              </a:endParaRPr>
            </a:p>
          </p:txBody>
        </p:sp>
        <p:sp>
          <p:nvSpPr>
            <p:cNvPr id="104" name="Text Box 266"/>
            <p:cNvSpPr txBox="1">
              <a:spLocks noChangeArrowheads="1"/>
            </p:cNvSpPr>
            <p:nvPr/>
          </p:nvSpPr>
          <p:spPr bwMode="white">
            <a:xfrm>
              <a:off x="4838" y="4508"/>
              <a:ext cx="1512"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spcBef>
                  <a:spcPct val="50000"/>
                </a:spcBef>
              </a:pPr>
              <a:r>
                <a:rPr lang="en-US" altLang="zh-CN" sz="1200" dirty="0">
                  <a:solidFill>
                    <a:schemeClr val="bg1"/>
                  </a:solidFill>
                  <a:latin typeface="华文细黑" panose="02010600040101010101" pitchFamily="2" charset="-122"/>
                  <a:ea typeface="华文细黑" panose="02010600040101010101" pitchFamily="2" charset="-122"/>
                </a:rPr>
                <a:t>Enter your title</a:t>
              </a:r>
              <a:endParaRPr lang="zh-CN" altLang="en-US" sz="1200" dirty="0">
                <a:solidFill>
                  <a:schemeClr val="bg1"/>
                </a:solidFill>
                <a:latin typeface="华文细黑" panose="02010600040101010101" pitchFamily="2" charset="-122"/>
                <a:ea typeface="华文细黑" panose="02010600040101010101" pitchFamily="2" charset="-122"/>
              </a:endParaRPr>
            </a:p>
          </p:txBody>
        </p:sp>
        <p:sp>
          <p:nvSpPr>
            <p:cNvPr id="105" name="Text Box 267"/>
            <p:cNvSpPr txBox="1">
              <a:spLocks noChangeArrowheads="1"/>
            </p:cNvSpPr>
            <p:nvPr/>
          </p:nvSpPr>
          <p:spPr bwMode="white">
            <a:xfrm>
              <a:off x="7363" y="2927"/>
              <a:ext cx="1511" cy="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spcBef>
                  <a:spcPct val="50000"/>
                </a:spcBef>
              </a:pPr>
              <a:r>
                <a:rPr lang="en-US" altLang="zh-CN" sz="1200" dirty="0">
                  <a:solidFill>
                    <a:schemeClr val="bg1"/>
                  </a:solidFill>
                  <a:latin typeface="华文细黑" panose="02010600040101010101" pitchFamily="2" charset="-122"/>
                  <a:ea typeface="华文细黑" panose="02010600040101010101" pitchFamily="2" charset="-122"/>
                </a:rPr>
                <a:t>Enter your title</a:t>
              </a:r>
              <a:endParaRPr lang="zh-CN" altLang="en-US" sz="1200" dirty="0">
                <a:solidFill>
                  <a:schemeClr val="bg1"/>
                </a:solidFill>
                <a:latin typeface="华文细黑" panose="02010600040101010101" pitchFamily="2" charset="-122"/>
                <a:ea typeface="华文细黑" panose="02010600040101010101" pitchFamily="2" charset="-122"/>
              </a:endParaRPr>
            </a:p>
          </p:txBody>
        </p:sp>
        <p:sp>
          <p:nvSpPr>
            <p:cNvPr id="106" name="Text Box 269"/>
            <p:cNvSpPr txBox="1">
              <a:spLocks noChangeArrowheads="1"/>
            </p:cNvSpPr>
            <p:nvPr/>
          </p:nvSpPr>
          <p:spPr bwMode="black">
            <a:xfrm>
              <a:off x="4465" y="6875"/>
              <a:ext cx="3342" cy="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nSpc>
                  <a:spcPct val="125000"/>
                </a:lnSpc>
              </a:pPr>
              <a:r>
                <a:rPr lang="en-US" altLang="zh-CN" sz="12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2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p:txBody>
        </p:sp>
        <p:sp>
          <p:nvSpPr>
            <p:cNvPr id="107" name="Text Box 270"/>
            <p:cNvSpPr txBox="1">
              <a:spLocks noChangeArrowheads="1"/>
            </p:cNvSpPr>
            <p:nvPr/>
          </p:nvSpPr>
          <p:spPr bwMode="black">
            <a:xfrm>
              <a:off x="7172" y="5149"/>
              <a:ext cx="3342" cy="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nSpc>
                  <a:spcPct val="125000"/>
                </a:lnSpc>
              </a:pPr>
              <a:r>
                <a:rPr lang="en-US" altLang="zh-CN" sz="12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2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p:txBody>
        </p:sp>
        <p:sp>
          <p:nvSpPr>
            <p:cNvPr id="108" name="Text Box 271"/>
            <p:cNvSpPr txBox="1">
              <a:spLocks noChangeArrowheads="1"/>
            </p:cNvSpPr>
            <p:nvPr/>
          </p:nvSpPr>
          <p:spPr bwMode="black">
            <a:xfrm>
              <a:off x="9712" y="3629"/>
              <a:ext cx="3342" cy="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nSpc>
                  <a:spcPct val="125000"/>
                </a:lnSpc>
              </a:pPr>
              <a:r>
                <a:rPr lang="en-US" altLang="zh-CN" sz="12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2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sp>
        <p:nvSpPr>
          <p:cNvPr id="14" name="任意多边形 13"/>
          <p:cNvSpPr/>
          <p:nvPr/>
        </p:nvSpPr>
        <p:spPr>
          <a:xfrm>
            <a:off x="4466686" y="2553878"/>
            <a:ext cx="7725314" cy="2525643"/>
          </a:xfrm>
          <a:custGeom>
            <a:avLst/>
            <a:gdLst>
              <a:gd name="connsiteX0" fmla="*/ 2463210 w 7725314"/>
              <a:gd name="connsiteY0" fmla="*/ 0 h 2525643"/>
              <a:gd name="connsiteX1" fmla="*/ 7725314 w 7725314"/>
              <a:gd name="connsiteY1" fmla="*/ 0 h 2525643"/>
              <a:gd name="connsiteX2" fmla="*/ 7725314 w 7725314"/>
              <a:gd name="connsiteY2" fmla="*/ 2525643 h 2525643"/>
              <a:gd name="connsiteX3" fmla="*/ 0 w 7725314"/>
              <a:gd name="connsiteY3" fmla="*/ 2525643 h 2525643"/>
              <a:gd name="connsiteX4" fmla="*/ 2463210 w 7725314"/>
              <a:gd name="connsiteY4" fmla="*/ 0 h 2525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25314" h="2525643">
                <a:moveTo>
                  <a:pt x="2463210" y="0"/>
                </a:moveTo>
                <a:lnTo>
                  <a:pt x="7725314" y="0"/>
                </a:lnTo>
                <a:lnTo>
                  <a:pt x="7725314" y="2525643"/>
                </a:lnTo>
                <a:lnTo>
                  <a:pt x="0" y="2525643"/>
                </a:lnTo>
                <a:lnTo>
                  <a:pt x="2463210" y="0"/>
                </a:lnTo>
                <a:close/>
              </a:path>
            </a:pathLst>
          </a:cu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10" name="任意多边形 9"/>
          <p:cNvSpPr/>
          <p:nvPr/>
        </p:nvSpPr>
        <p:spPr>
          <a:xfrm>
            <a:off x="0" y="2247328"/>
            <a:ext cx="6929896" cy="2525643"/>
          </a:xfrm>
          <a:custGeom>
            <a:avLst/>
            <a:gdLst>
              <a:gd name="connsiteX0" fmla="*/ 0 w 6929896"/>
              <a:gd name="connsiteY0" fmla="*/ 0 h 2525643"/>
              <a:gd name="connsiteX1" fmla="*/ 6929896 w 6929896"/>
              <a:gd name="connsiteY1" fmla="*/ 0 h 2525643"/>
              <a:gd name="connsiteX2" fmla="*/ 4466686 w 6929896"/>
              <a:gd name="connsiteY2" fmla="*/ 2525643 h 2525643"/>
              <a:gd name="connsiteX3" fmla="*/ 0 w 6929896"/>
              <a:gd name="connsiteY3" fmla="*/ 2525643 h 2525643"/>
              <a:gd name="connsiteX4" fmla="*/ 0 w 6929896"/>
              <a:gd name="connsiteY4" fmla="*/ 0 h 2525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9896" h="2525643">
                <a:moveTo>
                  <a:pt x="0" y="0"/>
                </a:moveTo>
                <a:lnTo>
                  <a:pt x="6929896" y="0"/>
                </a:lnTo>
                <a:lnTo>
                  <a:pt x="4466686" y="2525643"/>
                </a:lnTo>
                <a:lnTo>
                  <a:pt x="0" y="2525643"/>
                </a:lnTo>
                <a:lnTo>
                  <a:pt x="0" y="0"/>
                </a:lnTo>
                <a:close/>
              </a:path>
            </a:pathLst>
          </a:custGeom>
          <a:solidFill>
            <a:srgbClr val="44BD8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7" name="文本框 6"/>
          <p:cNvSpPr txBox="1"/>
          <p:nvPr/>
        </p:nvSpPr>
        <p:spPr>
          <a:xfrm>
            <a:off x="-785973" y="3233514"/>
            <a:ext cx="3626848" cy="400110"/>
          </a:xfrm>
          <a:prstGeom prst="rect">
            <a:avLst/>
          </a:prstGeom>
          <a:noFill/>
        </p:spPr>
        <p:txBody>
          <a:bodyPr wrap="square" rtlCol="0">
            <a:spAutoFit/>
          </a:bodyPr>
          <a:lstStyle/>
          <a:p>
            <a:pPr algn="ctr" eaLnBrk="0" fontAlgn="auto" hangingPunct="0">
              <a:spcBef>
                <a:spcPts val="0"/>
              </a:spcBef>
              <a:spcAft>
                <a:spcPts val="0"/>
              </a:spcAft>
              <a:defRPr/>
            </a:pPr>
            <a:r>
              <a:rPr lang="en-US" altLang="zh-CN" sz="2000" dirty="0">
                <a:solidFill>
                  <a:schemeClr val="bg1"/>
                </a:solidFill>
                <a:latin typeface="华文细黑" panose="02010600040101010101" pitchFamily="2" charset="-122"/>
                <a:ea typeface="华文细黑" panose="02010600040101010101" pitchFamily="2" charset="-122"/>
              </a:rPr>
              <a:t>Enter your title</a:t>
            </a:r>
          </a:p>
        </p:txBody>
      </p:sp>
      <p:sp>
        <p:nvSpPr>
          <p:cNvPr id="8" name="文本框 7"/>
          <p:cNvSpPr txBox="1"/>
          <p:nvPr/>
        </p:nvSpPr>
        <p:spPr>
          <a:xfrm>
            <a:off x="399982" y="3561156"/>
            <a:ext cx="4696324" cy="591185"/>
          </a:xfrm>
          <a:prstGeom prst="rect">
            <a:avLst/>
          </a:prstGeom>
          <a:noFill/>
        </p:spPr>
        <p:txBody>
          <a:bodyPr wrap="square" rtlCol="0">
            <a:spAutoFit/>
          </a:bodyPr>
          <a:lstStyle/>
          <a:p>
            <a:pPr marL="0" indent="0">
              <a:lnSpc>
                <a:spcPct val="125000"/>
              </a:lnSpc>
              <a:spcBef>
                <a:spcPts val="0"/>
              </a:spcBef>
              <a:buNone/>
            </a:pPr>
            <a:r>
              <a:rPr lang="en-US" altLang="zh-CN" sz="1300" dirty="0">
                <a:solidFill>
                  <a:schemeClr val="bg1"/>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300" dirty="0">
              <a:solidFill>
                <a:schemeClr val="bg1"/>
              </a:solidFill>
              <a:latin typeface="华文细黑" panose="02010600040101010101" pitchFamily="2" charset="-122"/>
              <a:ea typeface="华文细黑" panose="02010600040101010101" pitchFamily="2" charset="-122"/>
              <a:sym typeface="微软雅黑" panose="020B0503020204020204" pitchFamily="34" charset="-122"/>
            </a:endParaRPr>
          </a:p>
        </p:txBody>
      </p:sp>
      <p:sp>
        <p:nvSpPr>
          <p:cNvPr id="17" name="文本框 16"/>
          <p:cNvSpPr txBox="1"/>
          <p:nvPr/>
        </p:nvSpPr>
        <p:spPr>
          <a:xfrm>
            <a:off x="6179300" y="4237455"/>
            <a:ext cx="5845060" cy="841375"/>
          </a:xfrm>
          <a:prstGeom prst="rect">
            <a:avLst/>
          </a:prstGeom>
          <a:noFill/>
        </p:spPr>
        <p:txBody>
          <a:bodyPr wrap="square" rtlCol="0">
            <a:spAutoFit/>
          </a:bodyPr>
          <a:lstStyle/>
          <a:p>
            <a:pPr marL="0" indent="0">
              <a:lnSpc>
                <a:spcPct val="125000"/>
              </a:lnSpc>
              <a:spcBef>
                <a:spcPts val="0"/>
              </a:spcBef>
              <a:buNone/>
            </a:pPr>
            <a:r>
              <a:rPr lang="en-US" altLang="zh-CN" sz="1300" dirty="0">
                <a:solidFill>
                  <a:schemeClr val="bg1"/>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a:t>
            </a:r>
            <a:r>
              <a:rPr lang="en-US" altLang="zh-CN" sz="1300" dirty="0" err="1">
                <a:solidFill>
                  <a:schemeClr val="bg1"/>
                </a:solidFill>
                <a:latin typeface="华文细黑" panose="02010600040101010101" pitchFamily="2" charset="-122"/>
                <a:ea typeface="华文细黑" panose="02010600040101010101" pitchFamily="2" charset="-122"/>
                <a:sym typeface="微软雅黑" panose="020B0503020204020204" pitchFamily="34" charset="-122"/>
              </a:rPr>
              <a:t>textEnter</a:t>
            </a:r>
            <a:r>
              <a:rPr lang="en-US" altLang="zh-CN" sz="1300" dirty="0">
                <a:solidFill>
                  <a:schemeClr val="bg1"/>
                </a:solidFill>
                <a:latin typeface="华文细黑" panose="02010600040101010101" pitchFamily="2" charset="-122"/>
                <a:ea typeface="华文细黑" panose="02010600040101010101" pitchFamily="2" charset="-122"/>
                <a:sym typeface="微软雅黑" panose="020B0503020204020204" pitchFamily="34" charset="-122"/>
              </a:rPr>
              <a:t> your text Enter your text Enter your text Enter your text</a:t>
            </a:r>
            <a:endParaRPr lang="zh-CN" altLang="en-US" sz="1300" dirty="0">
              <a:solidFill>
                <a:schemeClr val="bg1"/>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endParaRPr lang="zh-CN" altLang="en-US" sz="1300" dirty="0">
              <a:solidFill>
                <a:schemeClr val="bg1"/>
              </a:solidFill>
              <a:latin typeface="华文细黑" panose="02010600040101010101" pitchFamily="2" charset="-122"/>
              <a:ea typeface="华文细黑" panose="02010600040101010101" pitchFamily="2" charset="-122"/>
            </a:endParaRPr>
          </a:p>
        </p:txBody>
      </p:sp>
      <p:cxnSp>
        <p:nvCxnSpPr>
          <p:cNvPr id="9" name="直接连接符 8"/>
          <p:cNvCxnSpPr/>
          <p:nvPr/>
        </p:nvCxnSpPr>
        <p:spPr>
          <a:xfrm flipH="1">
            <a:off x="4466686" y="1523577"/>
            <a:ext cx="3253421" cy="3335883"/>
          </a:xfrm>
          <a:prstGeom prst="line">
            <a:avLst/>
          </a:prstGeom>
          <a:ln>
            <a:solidFill>
              <a:srgbClr val="FFC00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3631086" y="3583384"/>
            <a:ext cx="2196516" cy="2252189"/>
          </a:xfrm>
          <a:prstGeom prst="line">
            <a:avLst/>
          </a:prstGeom>
          <a:ln>
            <a:solidFill>
              <a:srgbClr val="3A3A3A"/>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4915629" y="3900520"/>
            <a:ext cx="3626848" cy="400110"/>
          </a:xfrm>
          <a:prstGeom prst="rect">
            <a:avLst/>
          </a:prstGeom>
          <a:noFill/>
        </p:spPr>
        <p:txBody>
          <a:bodyPr wrap="square" rtlCol="0">
            <a:spAutoFit/>
          </a:bodyPr>
          <a:lstStyle/>
          <a:p>
            <a:pPr algn="ctr" eaLnBrk="0" fontAlgn="auto" hangingPunct="0">
              <a:spcBef>
                <a:spcPts val="0"/>
              </a:spcBef>
              <a:spcAft>
                <a:spcPts val="0"/>
              </a:spcAft>
              <a:defRPr/>
            </a:pPr>
            <a:r>
              <a:rPr lang="en-US" altLang="zh-CN" sz="2000" dirty="0">
                <a:solidFill>
                  <a:schemeClr val="bg1"/>
                </a:solidFill>
                <a:latin typeface="华文细黑" panose="02010600040101010101" pitchFamily="2" charset="-122"/>
                <a:ea typeface="华文细黑" panose="02010600040101010101" pitchFamily="2" charset="-122"/>
              </a:rPr>
              <a:t>Enter your title</a:t>
            </a:r>
          </a:p>
        </p:txBody>
      </p:sp>
      <p:sp>
        <p:nvSpPr>
          <p:cNvPr id="24" name="文本框 23"/>
          <p:cNvSpPr txBox="1"/>
          <p:nvPr/>
        </p:nvSpPr>
        <p:spPr>
          <a:xfrm>
            <a:off x="657225" y="2660015"/>
            <a:ext cx="1904689" cy="769441"/>
          </a:xfrm>
          <a:prstGeom prst="rect">
            <a:avLst/>
          </a:prstGeom>
          <a:noFill/>
        </p:spPr>
        <p:txBody>
          <a:bodyPr wrap="none" rtlCol="0">
            <a:spAutoFit/>
          </a:bodyPr>
          <a:lstStyle/>
          <a:p>
            <a:r>
              <a:rPr lang="en-US" altLang="zh-CN" sz="4400" dirty="0">
                <a:solidFill>
                  <a:schemeClr val="bg1"/>
                </a:solidFill>
                <a:latin typeface="华文细黑" panose="02010600040101010101" pitchFamily="2" charset="-122"/>
                <a:ea typeface="华文细黑" panose="02010600040101010101" pitchFamily="2" charset="-122"/>
              </a:rPr>
              <a:t>64,500</a:t>
            </a:r>
            <a:endParaRPr lang="zh-CN" altLang="en-US" sz="4400" dirty="0">
              <a:solidFill>
                <a:schemeClr val="bg1"/>
              </a:solidFill>
              <a:latin typeface="华文细黑" panose="02010600040101010101" pitchFamily="2" charset="-122"/>
              <a:ea typeface="华文细黑" panose="02010600040101010101" pitchFamily="2" charset="-122"/>
            </a:endParaRPr>
          </a:p>
        </p:txBody>
      </p:sp>
      <p:sp>
        <p:nvSpPr>
          <p:cNvPr id="28" name="文本框 27"/>
          <p:cNvSpPr txBox="1"/>
          <p:nvPr/>
        </p:nvSpPr>
        <p:spPr>
          <a:xfrm>
            <a:off x="6368415" y="3324860"/>
            <a:ext cx="1904689" cy="769441"/>
          </a:xfrm>
          <a:prstGeom prst="rect">
            <a:avLst/>
          </a:prstGeom>
          <a:noFill/>
        </p:spPr>
        <p:txBody>
          <a:bodyPr wrap="none" rtlCol="0">
            <a:spAutoFit/>
          </a:bodyPr>
          <a:lstStyle/>
          <a:p>
            <a:r>
              <a:rPr lang="en-US" altLang="zh-CN" sz="4400" dirty="0">
                <a:solidFill>
                  <a:schemeClr val="bg1"/>
                </a:solidFill>
                <a:latin typeface="华文细黑" panose="02010600040101010101" pitchFamily="2" charset="-122"/>
                <a:ea typeface="华文细黑" panose="02010600040101010101" pitchFamily="2" charset="-122"/>
              </a:rPr>
              <a:t>93,440</a:t>
            </a:r>
            <a:endParaRPr lang="zh-CN" altLang="en-US" sz="4400" dirty="0">
              <a:solidFill>
                <a:schemeClr val="bg1"/>
              </a:solidFill>
              <a:latin typeface="华文细黑" panose="02010600040101010101" pitchFamily="2" charset="-122"/>
              <a:ea typeface="华文细黑" panose="02010600040101010101" pitchFamily="2" charset="-122"/>
            </a:endParaRPr>
          </a:p>
        </p:txBody>
      </p:sp>
      <p:grpSp>
        <p:nvGrpSpPr>
          <p:cNvPr id="46" name="组合 45"/>
          <p:cNvGrpSpPr/>
          <p:nvPr/>
        </p:nvGrpSpPr>
        <p:grpSpPr>
          <a:xfrm>
            <a:off x="4710430" y="541020"/>
            <a:ext cx="3028315" cy="461645"/>
            <a:chOff x="6261" y="852"/>
            <a:chExt cx="4769" cy="727"/>
          </a:xfrm>
        </p:grpSpPr>
        <p:sp>
          <p:nvSpPr>
            <p:cNvPr id="44" name="波形 4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10000"/>
          </a:blip>
          <a:stretch>
            <a:fillRect t="-5000"/>
          </a:stretch>
        </a:blipFill>
        <a:effectLst/>
      </p:bgPr>
    </p:bg>
    <p:spTree>
      <p:nvGrpSpPr>
        <p:cNvPr id="1" name=""/>
        <p:cNvGrpSpPr/>
        <p:nvPr/>
      </p:nvGrpSpPr>
      <p:grpSpPr>
        <a:xfrm>
          <a:off x="0" y="0"/>
          <a:ext cx="0" cy="0"/>
          <a:chOff x="0" y="0"/>
          <a:chExt cx="0" cy="0"/>
        </a:xfrm>
      </p:grpSpPr>
      <p:grpSp>
        <p:nvGrpSpPr>
          <p:cNvPr id="22" name="组合 21"/>
          <p:cNvGrpSpPr/>
          <p:nvPr/>
        </p:nvGrpSpPr>
        <p:grpSpPr>
          <a:xfrm rot="13500000">
            <a:off x="788235" y="1140791"/>
            <a:ext cx="11196888" cy="7407809"/>
            <a:chOff x="3223" y="-11191"/>
            <a:chExt cx="18041" cy="25465"/>
          </a:xfrm>
        </p:grpSpPr>
        <p:sp>
          <p:nvSpPr>
            <p:cNvPr id="7" name="圆角矩形 6"/>
            <p:cNvSpPr/>
            <p:nvPr/>
          </p:nvSpPr>
          <p:spPr>
            <a:xfrm>
              <a:off x="17292" y="-6675"/>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 name="圆角矩形 1"/>
            <p:cNvSpPr/>
            <p:nvPr/>
          </p:nvSpPr>
          <p:spPr>
            <a:xfrm>
              <a:off x="7957" y="4537"/>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3" name="圆角矩形 2"/>
            <p:cNvSpPr/>
            <p:nvPr/>
          </p:nvSpPr>
          <p:spPr>
            <a:xfrm>
              <a:off x="3223" y="10133"/>
              <a:ext cx="6160" cy="428"/>
            </a:xfrm>
            <a:prstGeom prst="roundRect">
              <a:avLst>
                <a:gd name="adj" fmla="val 50000"/>
              </a:avLst>
            </a:prstGeom>
            <a:solidFill>
              <a:srgbClr val="33AE7F">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1" name="圆角矩形 20"/>
            <p:cNvSpPr/>
            <p:nvPr/>
          </p:nvSpPr>
          <p:spPr>
            <a:xfrm>
              <a:off x="11110" y="-11191"/>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4" name="圆角矩形 3"/>
            <p:cNvSpPr/>
            <p:nvPr/>
          </p:nvSpPr>
          <p:spPr>
            <a:xfrm>
              <a:off x="9804" y="13846"/>
              <a:ext cx="5234" cy="428"/>
            </a:xfrm>
            <a:prstGeom prst="roundRect">
              <a:avLst>
                <a:gd name="adj" fmla="val 50000"/>
              </a:avLst>
            </a:prstGeom>
            <a:solidFill>
              <a:schemeClr val="accent2">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5" name="圆角矩形 4"/>
            <p:cNvSpPr/>
            <p:nvPr/>
          </p:nvSpPr>
          <p:spPr>
            <a:xfrm>
              <a:off x="13689" y="-1173"/>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grpSp>
      <p:grpSp>
        <p:nvGrpSpPr>
          <p:cNvPr id="8" name="组合 7"/>
          <p:cNvGrpSpPr/>
          <p:nvPr/>
        </p:nvGrpSpPr>
        <p:grpSpPr>
          <a:xfrm>
            <a:off x="4060725" y="943192"/>
            <a:ext cx="4070550" cy="4070552"/>
            <a:chOff x="4060725" y="1754087"/>
            <a:chExt cx="4070550" cy="4070552"/>
          </a:xfrm>
        </p:grpSpPr>
        <p:sp>
          <p:nvSpPr>
            <p:cNvPr id="9" name="菱形 8"/>
            <p:cNvSpPr/>
            <p:nvPr/>
          </p:nvSpPr>
          <p:spPr>
            <a:xfrm>
              <a:off x="4060725" y="1754087"/>
              <a:ext cx="4070550" cy="4070552"/>
            </a:xfrm>
            <a:prstGeom prst="diamond">
              <a:avLst/>
            </a:prstGeom>
            <a:noFill/>
            <a:ln w="76200">
              <a:solidFill>
                <a:srgbClr val="F094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10" name="文本框 9"/>
            <p:cNvSpPr txBox="1"/>
            <p:nvPr/>
          </p:nvSpPr>
          <p:spPr>
            <a:xfrm>
              <a:off x="4952097" y="3188838"/>
              <a:ext cx="2287807" cy="769441"/>
            </a:xfrm>
            <a:prstGeom prst="rect">
              <a:avLst/>
            </a:prstGeom>
            <a:noFill/>
          </p:spPr>
          <p:txBody>
            <a:bodyPr wrap="none" rtlCol="0">
              <a:spAutoFit/>
              <a:scene3d>
                <a:camera prst="orthographicFront"/>
                <a:lightRig rig="threePt" dir="t"/>
              </a:scene3d>
              <a:sp3d contourW="12700"/>
            </a:bodyPr>
            <a:lstStyle/>
            <a:p>
              <a:pPr algn="ctr"/>
              <a:r>
                <a:rPr lang="en-US" altLang="zh-CN" sz="4400" b="1" i="1" dirty="0">
                  <a:solidFill>
                    <a:schemeClr val="accent2"/>
                  </a:solidFill>
                  <a:latin typeface="华文细黑" panose="02010600040101010101" pitchFamily="2" charset="-122"/>
                  <a:ea typeface="华文细黑" panose="02010600040101010101" pitchFamily="2" charset="-122"/>
                </a:rPr>
                <a:t>PART 04</a:t>
              </a:r>
            </a:p>
          </p:txBody>
        </p:sp>
        <p:sp>
          <p:nvSpPr>
            <p:cNvPr id="25" name="文本框 24"/>
            <p:cNvSpPr txBox="1"/>
            <p:nvPr/>
          </p:nvSpPr>
          <p:spPr>
            <a:xfrm>
              <a:off x="4965721" y="3894671"/>
              <a:ext cx="2260555" cy="461665"/>
            </a:xfrm>
            <a:prstGeom prst="rect">
              <a:avLst/>
            </a:prstGeom>
            <a:noFill/>
          </p:spPr>
          <p:txBody>
            <a:bodyPr wrap="none" rtlCol="0">
              <a:spAutoFit/>
              <a:scene3d>
                <a:camera prst="orthographicFront"/>
                <a:lightRig rig="threePt" dir="t"/>
              </a:scene3d>
              <a:sp3d contourW="12700"/>
            </a:bodyPr>
            <a:lstStyle/>
            <a:p>
              <a:pPr algn="ctr"/>
              <a:r>
                <a:rPr lang="en-US" altLang="zh-CN" sz="2400" b="1" dirty="0">
                  <a:solidFill>
                    <a:schemeClr val="accent2"/>
                  </a:solidFill>
                  <a:latin typeface="华文细黑" panose="02010600040101010101" pitchFamily="2" charset="-122"/>
                  <a:ea typeface="华文细黑" panose="02010600040101010101" pitchFamily="2" charset="-122"/>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endParaRPr>
            </a:p>
          </p:txBody>
        </p:sp>
        <p:sp>
          <p:nvSpPr>
            <p:cNvPr id="26" name="椭圆 49"/>
            <p:cNvSpPr/>
            <p:nvPr/>
          </p:nvSpPr>
          <p:spPr>
            <a:xfrm>
              <a:off x="5923834" y="4860131"/>
              <a:ext cx="344328" cy="343724"/>
            </a:xfrm>
            <a:custGeom>
              <a:avLst/>
              <a:gdLst>
                <a:gd name="connsiteX0" fmla="*/ 320385 w 604110"/>
                <a:gd name="connsiteY0" fmla="*/ 164550 h 603052"/>
                <a:gd name="connsiteX1" fmla="*/ 339813 w 604110"/>
                <a:gd name="connsiteY1" fmla="*/ 172569 h 603052"/>
                <a:gd name="connsiteX2" fmla="*/ 449654 w 604110"/>
                <a:gd name="connsiteY2" fmla="*/ 282231 h 603052"/>
                <a:gd name="connsiteX3" fmla="*/ 457617 w 604110"/>
                <a:gd name="connsiteY3" fmla="*/ 301558 h 603052"/>
                <a:gd name="connsiteX4" fmla="*/ 449654 w 604110"/>
                <a:gd name="connsiteY4" fmla="*/ 320886 h 603052"/>
                <a:gd name="connsiteX5" fmla="*/ 339813 w 604110"/>
                <a:gd name="connsiteY5" fmla="*/ 430548 h 603052"/>
                <a:gd name="connsiteX6" fmla="*/ 320316 w 604110"/>
                <a:gd name="connsiteY6" fmla="*/ 438635 h 603052"/>
                <a:gd name="connsiteX7" fmla="*/ 300957 w 604110"/>
                <a:gd name="connsiteY7" fmla="*/ 430548 h 603052"/>
                <a:gd name="connsiteX8" fmla="*/ 300957 w 604110"/>
                <a:gd name="connsiteY8" fmla="*/ 391892 h 603052"/>
                <a:gd name="connsiteX9" fmla="*/ 363841 w 604110"/>
                <a:gd name="connsiteY9" fmla="*/ 328974 h 603052"/>
                <a:gd name="connsiteX10" fmla="*/ 173954 w 604110"/>
                <a:gd name="connsiteY10" fmla="*/ 328974 h 603052"/>
                <a:gd name="connsiteX11" fmla="*/ 146494 w 604110"/>
                <a:gd name="connsiteY11" fmla="*/ 301558 h 603052"/>
                <a:gd name="connsiteX12" fmla="*/ 173954 w 604110"/>
                <a:gd name="connsiteY12" fmla="*/ 274143 h 603052"/>
                <a:gd name="connsiteX13" fmla="*/ 363978 w 604110"/>
                <a:gd name="connsiteY13" fmla="*/ 274143 h 603052"/>
                <a:gd name="connsiteX14" fmla="*/ 300957 w 604110"/>
                <a:gd name="connsiteY14" fmla="*/ 211225 h 603052"/>
                <a:gd name="connsiteX15" fmla="*/ 300957 w 604110"/>
                <a:gd name="connsiteY15" fmla="*/ 172569 h 603052"/>
                <a:gd name="connsiteX16" fmla="*/ 320385 w 604110"/>
                <a:gd name="connsiteY16" fmla="*/ 164550 h 603052"/>
                <a:gd name="connsiteX17" fmla="*/ 302055 w 604110"/>
                <a:gd name="connsiteY17" fmla="*/ 54823 h 603052"/>
                <a:gd name="connsiteX18" fmla="*/ 54919 w 604110"/>
                <a:gd name="connsiteY18" fmla="*/ 301526 h 603052"/>
                <a:gd name="connsiteX19" fmla="*/ 302055 w 604110"/>
                <a:gd name="connsiteY19" fmla="*/ 548229 h 603052"/>
                <a:gd name="connsiteX20" fmla="*/ 549191 w 604110"/>
                <a:gd name="connsiteY20" fmla="*/ 301526 h 603052"/>
                <a:gd name="connsiteX21" fmla="*/ 302055 w 604110"/>
                <a:gd name="connsiteY21" fmla="*/ 54823 h 603052"/>
                <a:gd name="connsiteX22" fmla="*/ 302055 w 604110"/>
                <a:gd name="connsiteY22" fmla="*/ 0 h 603052"/>
                <a:gd name="connsiteX23" fmla="*/ 604110 w 604110"/>
                <a:gd name="connsiteY23" fmla="*/ 301526 h 603052"/>
                <a:gd name="connsiteX24" fmla="*/ 302055 w 604110"/>
                <a:gd name="connsiteY24" fmla="*/ 603052 h 603052"/>
                <a:gd name="connsiteX25" fmla="*/ 0 w 604110"/>
                <a:gd name="connsiteY25" fmla="*/ 301526 h 603052"/>
                <a:gd name="connsiteX26" fmla="*/ 302055 w 604110"/>
                <a:gd name="connsiteY26" fmla="*/ 0 h 60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4110" h="603052">
                  <a:moveTo>
                    <a:pt x="320385" y="164550"/>
                  </a:moveTo>
                  <a:cubicBezTo>
                    <a:pt x="327422" y="164550"/>
                    <a:pt x="334458" y="167223"/>
                    <a:pt x="339813" y="172569"/>
                  </a:cubicBezTo>
                  <a:lnTo>
                    <a:pt x="449654" y="282231"/>
                  </a:lnTo>
                  <a:cubicBezTo>
                    <a:pt x="454734" y="287302"/>
                    <a:pt x="457617" y="294293"/>
                    <a:pt x="457617" y="301558"/>
                  </a:cubicBezTo>
                  <a:cubicBezTo>
                    <a:pt x="457617" y="308824"/>
                    <a:pt x="454734" y="315814"/>
                    <a:pt x="449654" y="320886"/>
                  </a:cubicBezTo>
                  <a:lnTo>
                    <a:pt x="339813" y="430548"/>
                  </a:lnTo>
                  <a:cubicBezTo>
                    <a:pt x="334458" y="436031"/>
                    <a:pt x="327319" y="438635"/>
                    <a:pt x="320316" y="438635"/>
                  </a:cubicBezTo>
                  <a:cubicBezTo>
                    <a:pt x="313314" y="438635"/>
                    <a:pt x="306312" y="436031"/>
                    <a:pt x="300957" y="430548"/>
                  </a:cubicBezTo>
                  <a:cubicBezTo>
                    <a:pt x="290248" y="419856"/>
                    <a:pt x="290248" y="402584"/>
                    <a:pt x="300957" y="391892"/>
                  </a:cubicBezTo>
                  <a:lnTo>
                    <a:pt x="363841" y="328974"/>
                  </a:lnTo>
                  <a:lnTo>
                    <a:pt x="173954" y="328974"/>
                  </a:lnTo>
                  <a:cubicBezTo>
                    <a:pt x="158714" y="328974"/>
                    <a:pt x="146494" y="316774"/>
                    <a:pt x="146494" y="301558"/>
                  </a:cubicBezTo>
                  <a:cubicBezTo>
                    <a:pt x="146494" y="286480"/>
                    <a:pt x="158714" y="274143"/>
                    <a:pt x="173954" y="274143"/>
                  </a:cubicBezTo>
                  <a:lnTo>
                    <a:pt x="363978" y="274143"/>
                  </a:lnTo>
                  <a:lnTo>
                    <a:pt x="300957" y="211225"/>
                  </a:lnTo>
                  <a:cubicBezTo>
                    <a:pt x="290248" y="200533"/>
                    <a:pt x="290248" y="183261"/>
                    <a:pt x="300957" y="172569"/>
                  </a:cubicBezTo>
                  <a:cubicBezTo>
                    <a:pt x="306312" y="167223"/>
                    <a:pt x="313349" y="164550"/>
                    <a:pt x="320385" y="164550"/>
                  </a:cubicBezTo>
                  <a:close/>
                  <a:moveTo>
                    <a:pt x="302055" y="54823"/>
                  </a:moveTo>
                  <a:cubicBezTo>
                    <a:pt x="165718" y="54823"/>
                    <a:pt x="54919" y="165428"/>
                    <a:pt x="54919" y="301526"/>
                  </a:cubicBezTo>
                  <a:cubicBezTo>
                    <a:pt x="54919" y="437624"/>
                    <a:pt x="165718" y="548229"/>
                    <a:pt x="302055" y="548229"/>
                  </a:cubicBezTo>
                  <a:cubicBezTo>
                    <a:pt x="438392" y="548229"/>
                    <a:pt x="549191" y="437624"/>
                    <a:pt x="549191" y="301526"/>
                  </a:cubicBezTo>
                  <a:cubicBezTo>
                    <a:pt x="549191" y="165428"/>
                    <a:pt x="438392" y="54823"/>
                    <a:pt x="302055" y="54823"/>
                  </a:cubicBezTo>
                  <a:close/>
                  <a:moveTo>
                    <a:pt x="302055" y="0"/>
                  </a:moveTo>
                  <a:cubicBezTo>
                    <a:pt x="468597" y="0"/>
                    <a:pt x="604110" y="135275"/>
                    <a:pt x="604110" y="301526"/>
                  </a:cubicBezTo>
                  <a:cubicBezTo>
                    <a:pt x="604110" y="467777"/>
                    <a:pt x="468597" y="603052"/>
                    <a:pt x="302055" y="603052"/>
                  </a:cubicBezTo>
                  <a:cubicBezTo>
                    <a:pt x="135513" y="603052"/>
                    <a:pt x="0" y="467777"/>
                    <a:pt x="0" y="301526"/>
                  </a:cubicBezTo>
                  <a:cubicBezTo>
                    <a:pt x="0" y="135275"/>
                    <a:pt x="135513" y="0"/>
                    <a:pt x="302055" y="0"/>
                  </a:cubicBezTo>
                  <a:close/>
                </a:path>
              </a:pathLst>
            </a:custGeom>
            <a:solidFill>
              <a:srgbClr val="BF181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cxnSp>
        <p:nvCxnSpPr>
          <p:cNvPr id="30" name="直接连接符 29"/>
          <p:cNvCxnSpPr/>
          <p:nvPr/>
        </p:nvCxnSpPr>
        <p:spPr>
          <a:xfrm flipH="1" flipV="1">
            <a:off x="10759622" y="4356100"/>
            <a:ext cx="1436914" cy="1436914"/>
          </a:xfrm>
          <a:prstGeom prst="line">
            <a:avLst/>
          </a:prstGeom>
          <a:ln w="57150">
            <a:solidFill>
              <a:srgbClr val="93C14E"/>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flipV="1">
            <a:off x="9632526" y="3871262"/>
            <a:ext cx="2559474" cy="2559474"/>
          </a:xfrm>
          <a:prstGeom prst="line">
            <a:avLst/>
          </a:prstGeom>
          <a:ln w="57150">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flipV="1">
            <a:off x="10962821" y="5793014"/>
            <a:ext cx="1076779" cy="1076779"/>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H="1" flipV="1">
            <a:off x="10039350" y="5486400"/>
            <a:ext cx="1371600" cy="1371600"/>
          </a:xfrm>
          <a:prstGeom prst="line">
            <a:avLst/>
          </a:prstGeom>
          <a:ln w="57150">
            <a:solidFill>
              <a:srgbClr val="D9D9D9"/>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143685" y="4525054"/>
            <a:ext cx="4059765" cy="1591310"/>
          </a:xfrm>
          <a:prstGeom prst="rect">
            <a:avLst/>
          </a:prstGeom>
          <a:noFill/>
        </p:spPr>
        <p:txBody>
          <a:bodyPr wrap="square" rtlCol="0">
            <a:spAutoFit/>
          </a:bodyPr>
          <a:lstStyle/>
          <a:p>
            <a:pPr marL="0" indent="0">
              <a:lnSpc>
                <a:spcPct val="125000"/>
              </a:lnSpc>
              <a:spcBef>
                <a:spcPts val="0"/>
              </a:spcBef>
              <a:buNone/>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a:t>
            </a:r>
            <a:r>
              <a:rPr lang="en-US" altLang="zh-CN" sz="1300" dirty="0" err="1">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textEnter</a:t>
            </a: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 your text Enter your text Enter your text Enter your text</a:t>
            </a:r>
            <a:endParaRPr lang="zh-CN" altLang="en-US" sz="13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3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endParaRPr lang="zh-CN" altLang="en-US" sz="1300" b="1" dirty="0">
              <a:solidFill>
                <a:srgbClr val="3F3F3F"/>
              </a:solidFill>
              <a:latin typeface="华文细黑" panose="02010600040101010101" pitchFamily="2" charset="-122"/>
              <a:ea typeface="华文细黑" panose="02010600040101010101" pitchFamily="2" charset="-122"/>
            </a:endParaRPr>
          </a:p>
        </p:txBody>
      </p:sp>
      <p:sp>
        <p:nvSpPr>
          <p:cNvPr id="9" name="文本框 8"/>
          <p:cNvSpPr txBox="1"/>
          <p:nvPr/>
        </p:nvSpPr>
        <p:spPr>
          <a:xfrm>
            <a:off x="-318351" y="4013889"/>
            <a:ext cx="3626848" cy="523220"/>
          </a:xfrm>
          <a:prstGeom prst="rect">
            <a:avLst/>
          </a:prstGeom>
          <a:noFill/>
        </p:spPr>
        <p:txBody>
          <a:bodyPr wrap="square" rtlCol="0">
            <a:spAutoFit/>
          </a:bodyPr>
          <a:lstStyle/>
          <a:p>
            <a:pPr algn="ctr" eaLnBrk="0" fontAlgn="auto" hangingPunct="0">
              <a:spcBef>
                <a:spcPts val="0"/>
              </a:spcBef>
              <a:spcAft>
                <a:spcPts val="0"/>
              </a:spcAft>
              <a:defRPr/>
            </a:pPr>
            <a:r>
              <a:rPr lang="en-US" altLang="zh-CN" sz="2800" dirty="0">
                <a:solidFill>
                  <a:srgbClr val="3F3F3F"/>
                </a:solidFill>
                <a:latin typeface="华文细黑" panose="02010600040101010101" pitchFamily="2" charset="-122"/>
                <a:ea typeface="华文细黑" panose="02010600040101010101" pitchFamily="2" charset="-122"/>
              </a:rPr>
              <a:t>Enter your title</a:t>
            </a:r>
          </a:p>
        </p:txBody>
      </p:sp>
      <p:sp>
        <p:nvSpPr>
          <p:cNvPr id="12" name="文本框 11"/>
          <p:cNvSpPr txBox="1"/>
          <p:nvPr/>
        </p:nvSpPr>
        <p:spPr>
          <a:xfrm>
            <a:off x="8833437" y="2462411"/>
            <a:ext cx="2302246" cy="400110"/>
          </a:xfrm>
          <a:prstGeom prst="rect">
            <a:avLst/>
          </a:prstGeom>
          <a:noFill/>
        </p:spPr>
        <p:txBody>
          <a:bodyPr wrap="square" rtlCol="0">
            <a:spAutoFit/>
          </a:bodyPr>
          <a:lstStyle/>
          <a:p>
            <a:pPr algn="ctr"/>
            <a:r>
              <a:rPr lang="en-US" altLang="zh-CN" sz="2000" dirty="0">
                <a:solidFill>
                  <a:srgbClr val="3F3F3F"/>
                </a:solidFill>
                <a:latin typeface="华文细黑" panose="02010600040101010101" pitchFamily="2" charset="-122"/>
                <a:ea typeface="华文细黑" panose="02010600040101010101" pitchFamily="2" charset="-122"/>
              </a:rPr>
              <a:t>YOUR TEXT HERE</a:t>
            </a:r>
            <a:endParaRPr lang="zh-CN" altLang="en-US" sz="2000" dirty="0">
              <a:solidFill>
                <a:srgbClr val="3F3F3F"/>
              </a:solidFill>
              <a:latin typeface="华文细黑" panose="02010600040101010101" pitchFamily="2" charset="-122"/>
              <a:ea typeface="华文细黑" panose="02010600040101010101" pitchFamily="2" charset="-122"/>
            </a:endParaRPr>
          </a:p>
        </p:txBody>
      </p:sp>
      <p:sp>
        <p:nvSpPr>
          <p:cNvPr id="13" name="文本框 12"/>
          <p:cNvSpPr txBox="1"/>
          <p:nvPr/>
        </p:nvSpPr>
        <p:spPr>
          <a:xfrm>
            <a:off x="9069572" y="3839226"/>
            <a:ext cx="2846574" cy="1842812"/>
          </a:xfrm>
          <a:prstGeom prst="rect">
            <a:avLst/>
          </a:prstGeom>
          <a:noFill/>
        </p:spPr>
        <p:txBody>
          <a:bodyPr wrap="square" rtlCol="0">
            <a:spAutoFit/>
          </a:bodyPr>
          <a:lstStyle/>
          <a:p>
            <a:pPr marL="0" indent="0">
              <a:lnSpc>
                <a:spcPct val="125000"/>
              </a:lnSpc>
              <a:spcBef>
                <a:spcPts val="0"/>
              </a:spcBef>
              <a:buNone/>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a:t>
            </a:r>
            <a:r>
              <a:rPr lang="en-US" altLang="zh-CN" sz="1300" dirty="0" err="1">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textEnter</a:t>
            </a: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 your text Enter your text Enter your text Enter your text</a:t>
            </a:r>
            <a:endParaRPr lang="zh-CN" altLang="en-US" sz="13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3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endParaRPr lang="zh-CN" altLang="en-US" sz="1300" dirty="0">
              <a:solidFill>
                <a:srgbClr val="3F3F3F"/>
              </a:solidFill>
              <a:latin typeface="华文细黑" panose="02010600040101010101" pitchFamily="2" charset="-122"/>
              <a:ea typeface="华文细黑" panose="02010600040101010101" pitchFamily="2" charset="-122"/>
            </a:endParaRPr>
          </a:p>
        </p:txBody>
      </p:sp>
      <p:sp>
        <p:nvSpPr>
          <p:cNvPr id="14" name="文本框 13"/>
          <p:cNvSpPr txBox="1"/>
          <p:nvPr/>
        </p:nvSpPr>
        <p:spPr>
          <a:xfrm>
            <a:off x="9033833" y="2768791"/>
            <a:ext cx="2882313" cy="1200329"/>
          </a:xfrm>
          <a:prstGeom prst="rect">
            <a:avLst/>
          </a:prstGeom>
          <a:noFill/>
        </p:spPr>
        <p:txBody>
          <a:bodyPr wrap="square" rtlCol="0">
            <a:spAutoFit/>
          </a:bodyPr>
          <a:lstStyle/>
          <a:p>
            <a:r>
              <a:rPr lang="en-US" altLang="zh-CN" sz="3600" dirty="0">
                <a:solidFill>
                  <a:srgbClr val="3F3F3F"/>
                </a:solidFill>
                <a:latin typeface="华文细黑" panose="02010600040101010101" pitchFamily="2" charset="-122"/>
                <a:ea typeface="华文细黑" panose="02010600040101010101" pitchFamily="2" charset="-122"/>
              </a:rPr>
              <a:t>YOUZI’S PPT STUDIO</a:t>
            </a:r>
            <a:endParaRPr lang="zh-CN" altLang="en-US" sz="3600" dirty="0">
              <a:solidFill>
                <a:srgbClr val="3F3F3F"/>
              </a:solidFill>
              <a:latin typeface="华文细黑" panose="02010600040101010101" pitchFamily="2" charset="-122"/>
              <a:ea typeface="华文细黑" panose="02010600040101010101" pitchFamily="2" charset="-122"/>
            </a:endParaRPr>
          </a:p>
        </p:txBody>
      </p:sp>
      <p:sp>
        <p:nvSpPr>
          <p:cNvPr id="15" name="文本框 14"/>
          <p:cNvSpPr txBox="1"/>
          <p:nvPr/>
        </p:nvSpPr>
        <p:spPr>
          <a:xfrm>
            <a:off x="8954447" y="1381051"/>
            <a:ext cx="1645002" cy="1200329"/>
          </a:xfrm>
          <a:prstGeom prst="rect">
            <a:avLst/>
          </a:prstGeom>
          <a:noFill/>
        </p:spPr>
        <p:txBody>
          <a:bodyPr wrap="none" rtlCol="0">
            <a:spAutoFit/>
          </a:bodyPr>
          <a:lstStyle/>
          <a:p>
            <a:r>
              <a:rPr lang="en-US" altLang="zh-CN" sz="7200" dirty="0">
                <a:solidFill>
                  <a:srgbClr val="3F3F3F"/>
                </a:solidFill>
                <a:latin typeface="华文细黑" panose="02010600040101010101" pitchFamily="2" charset="-122"/>
                <a:ea typeface="华文细黑" panose="02010600040101010101" pitchFamily="2" charset="-122"/>
              </a:rPr>
              <a:t>85</a:t>
            </a:r>
            <a:r>
              <a:rPr lang="en-US" altLang="zh-CN" sz="4400" dirty="0">
                <a:solidFill>
                  <a:srgbClr val="3F3F3F"/>
                </a:solidFill>
                <a:latin typeface="华文细黑" panose="02010600040101010101" pitchFamily="2" charset="-122"/>
                <a:ea typeface="华文细黑" panose="02010600040101010101" pitchFamily="2" charset="-122"/>
              </a:rPr>
              <a:t>%</a:t>
            </a:r>
            <a:endParaRPr lang="zh-CN" altLang="en-US" sz="7200" dirty="0">
              <a:solidFill>
                <a:srgbClr val="3F3F3F"/>
              </a:solidFill>
              <a:latin typeface="华文细黑" panose="02010600040101010101" pitchFamily="2" charset="-122"/>
              <a:ea typeface="华文细黑" panose="02010600040101010101" pitchFamily="2" charset="-122"/>
            </a:endParaRPr>
          </a:p>
        </p:txBody>
      </p:sp>
      <p:grpSp>
        <p:nvGrpSpPr>
          <p:cNvPr id="46" name="组合 45"/>
          <p:cNvGrpSpPr/>
          <p:nvPr/>
        </p:nvGrpSpPr>
        <p:grpSpPr>
          <a:xfrm>
            <a:off x="4710430" y="541020"/>
            <a:ext cx="3028315" cy="461645"/>
            <a:chOff x="6261" y="852"/>
            <a:chExt cx="4769" cy="727"/>
          </a:xfrm>
        </p:grpSpPr>
        <p:sp>
          <p:nvSpPr>
            <p:cNvPr id="44" name="波形 4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pic>
        <p:nvPicPr>
          <p:cNvPr id="4" name="图片 3">
            <a:extLst>
              <a:ext uri="{FF2B5EF4-FFF2-40B4-BE49-F238E27FC236}">
                <a16:creationId xmlns:a16="http://schemas.microsoft.com/office/drawing/2014/main" id="{F9161012-3AC8-41D7-A82F-2A9EA987F5E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5242" y="1065022"/>
            <a:ext cx="4165015" cy="2774203"/>
          </a:xfrm>
          <a:prstGeom prst="rect">
            <a:avLst/>
          </a:prstGeom>
        </p:spPr>
      </p:pic>
      <p:pic>
        <p:nvPicPr>
          <p:cNvPr id="6" name="图片 5">
            <a:extLst>
              <a:ext uri="{FF2B5EF4-FFF2-40B4-BE49-F238E27FC236}">
                <a16:creationId xmlns:a16="http://schemas.microsoft.com/office/drawing/2014/main" id="{51D2347B-D66F-4AA8-A51B-4D42AF89626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54262" y="2452124"/>
            <a:ext cx="4161305" cy="277420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Scale>
                                      <p:cBhvr>
                                        <p:cTn id="7" dur="1000" decel="50000" fill="hold">
                                          <p:stCondLst>
                                            <p:cond delay="0"/>
                                          </p:stCondLst>
                                        </p:cTn>
                                        <p:tgtEl>
                                          <p:spTgt spid="3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30"/>
                                        </p:tgtEl>
                                        <p:attrNameLst>
                                          <p:attrName>ppt_x</p:attrName>
                                          <p:attrName>ppt_y</p:attrName>
                                        </p:attrNameLst>
                                      </p:cBhvr>
                                    </p:animMotion>
                                    <p:animEffect transition="in" filter="fade">
                                      <p:cBhvr>
                                        <p:cTn id="9" dur="1000"/>
                                        <p:tgtEl>
                                          <p:spTgt spid="30"/>
                                        </p:tgtEl>
                                      </p:cBhvr>
                                    </p:animEffect>
                                  </p:childTnLst>
                                </p:cTn>
                              </p:par>
                              <p:par>
                                <p:cTn id="10" presetID="52" presetClass="entr" presetSubtype="0" fill="hold" nodeType="withEffect">
                                  <p:stCondLst>
                                    <p:cond delay="0"/>
                                  </p:stCondLst>
                                  <p:childTnLst>
                                    <p:set>
                                      <p:cBhvr>
                                        <p:cTn id="11" dur="1" fill="hold">
                                          <p:stCondLst>
                                            <p:cond delay="0"/>
                                          </p:stCondLst>
                                        </p:cTn>
                                        <p:tgtEl>
                                          <p:spTgt spid="31"/>
                                        </p:tgtEl>
                                        <p:attrNameLst>
                                          <p:attrName>style.visibility</p:attrName>
                                        </p:attrNameLst>
                                      </p:cBhvr>
                                      <p:to>
                                        <p:strVal val="visible"/>
                                      </p:to>
                                    </p:set>
                                    <p:animScale>
                                      <p:cBhvr>
                                        <p:cTn id="12" dur="1000" decel="50000" fill="hold">
                                          <p:stCondLst>
                                            <p:cond delay="0"/>
                                          </p:stCondLst>
                                        </p:cTn>
                                        <p:tgtEl>
                                          <p:spTgt spid="3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31"/>
                                        </p:tgtEl>
                                        <p:attrNameLst>
                                          <p:attrName>ppt_x</p:attrName>
                                          <p:attrName>ppt_y</p:attrName>
                                        </p:attrNameLst>
                                      </p:cBhvr>
                                    </p:animMotion>
                                    <p:animEffect transition="in" filter="fade">
                                      <p:cBhvr>
                                        <p:cTn id="14" dur="1000"/>
                                        <p:tgtEl>
                                          <p:spTgt spid="31"/>
                                        </p:tgtEl>
                                      </p:cBhvr>
                                    </p:animEffect>
                                  </p:childTnLst>
                                </p:cTn>
                              </p:par>
                              <p:par>
                                <p:cTn id="15" presetID="52"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animScale>
                                      <p:cBhvr>
                                        <p:cTn id="17" dur="1000" decel="50000" fill="hold">
                                          <p:stCondLst>
                                            <p:cond delay="0"/>
                                          </p:stCondLst>
                                        </p:cTn>
                                        <p:tgtEl>
                                          <p:spTgt spid="3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32"/>
                                        </p:tgtEl>
                                        <p:attrNameLst>
                                          <p:attrName>ppt_x</p:attrName>
                                          <p:attrName>ppt_y</p:attrName>
                                        </p:attrNameLst>
                                      </p:cBhvr>
                                    </p:animMotion>
                                    <p:animEffect transition="in" filter="fade">
                                      <p:cBhvr>
                                        <p:cTn id="19" dur="1000"/>
                                        <p:tgtEl>
                                          <p:spTgt spid="32"/>
                                        </p:tgtEl>
                                      </p:cBhvr>
                                    </p:animEffect>
                                  </p:childTnLst>
                                </p:cTn>
                              </p:par>
                              <p:par>
                                <p:cTn id="20" presetID="52" presetClass="entr" presetSubtype="0" fill="hold" nodeType="withEffect">
                                  <p:stCondLst>
                                    <p:cond delay="0"/>
                                  </p:stCondLst>
                                  <p:childTnLst>
                                    <p:set>
                                      <p:cBhvr>
                                        <p:cTn id="21" dur="1" fill="hold">
                                          <p:stCondLst>
                                            <p:cond delay="0"/>
                                          </p:stCondLst>
                                        </p:cTn>
                                        <p:tgtEl>
                                          <p:spTgt spid="33"/>
                                        </p:tgtEl>
                                        <p:attrNameLst>
                                          <p:attrName>style.visibility</p:attrName>
                                        </p:attrNameLst>
                                      </p:cBhvr>
                                      <p:to>
                                        <p:strVal val="visible"/>
                                      </p:to>
                                    </p:set>
                                    <p:animScale>
                                      <p:cBhvr>
                                        <p:cTn id="22" dur="1000" decel="50000" fill="hold">
                                          <p:stCondLst>
                                            <p:cond delay="0"/>
                                          </p:stCondLst>
                                        </p:cTn>
                                        <p:tgtEl>
                                          <p:spTgt spid="3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33"/>
                                        </p:tgtEl>
                                        <p:attrNameLst>
                                          <p:attrName>ppt_x</p:attrName>
                                          <p:attrName>ppt_y</p:attrName>
                                        </p:attrNameLst>
                                      </p:cBhvr>
                                    </p:animMotion>
                                    <p:animEffect transition="in" filter="fade">
                                      <p:cBhvr>
                                        <p:cTn id="24" dur="10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sp>
        <p:nvSpPr>
          <p:cNvPr id="10" name="文本框 9"/>
          <p:cNvSpPr txBox="1"/>
          <p:nvPr/>
        </p:nvSpPr>
        <p:spPr>
          <a:xfrm>
            <a:off x="5934280" y="1391700"/>
            <a:ext cx="867545" cy="830997"/>
          </a:xfrm>
          <a:prstGeom prst="rect">
            <a:avLst/>
          </a:prstGeom>
          <a:noFill/>
        </p:spPr>
        <p:txBody>
          <a:bodyPr wrap="none" rtlCol="0">
            <a:spAutoFit/>
          </a:bodyPr>
          <a:lstStyle/>
          <a:p>
            <a:r>
              <a:rPr lang="en-US" altLang="zh-CN" sz="4800" dirty="0">
                <a:solidFill>
                  <a:srgbClr val="33AE7F"/>
                </a:solidFill>
                <a:latin typeface="华文细黑" panose="02010600040101010101" pitchFamily="2" charset="-122"/>
                <a:ea typeface="华文细黑" panose="02010600040101010101" pitchFamily="2" charset="-122"/>
              </a:rPr>
              <a:t>01</a:t>
            </a:r>
          </a:p>
        </p:txBody>
      </p:sp>
      <p:cxnSp>
        <p:nvCxnSpPr>
          <p:cNvPr id="14" name="直接连接符 13"/>
          <p:cNvCxnSpPr/>
          <p:nvPr/>
        </p:nvCxnSpPr>
        <p:spPr>
          <a:xfrm>
            <a:off x="6720781" y="1484034"/>
            <a:ext cx="0" cy="646331"/>
          </a:xfrm>
          <a:prstGeom prst="line">
            <a:avLst/>
          </a:prstGeom>
          <a:ln w="22225">
            <a:solidFill>
              <a:srgbClr val="93C14E"/>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5934075" y="2407920"/>
            <a:ext cx="867545" cy="830997"/>
          </a:xfrm>
          <a:prstGeom prst="rect">
            <a:avLst/>
          </a:prstGeom>
          <a:noFill/>
        </p:spPr>
        <p:txBody>
          <a:bodyPr wrap="none" rtlCol="0">
            <a:spAutoFit/>
          </a:bodyPr>
          <a:lstStyle/>
          <a:p>
            <a:r>
              <a:rPr lang="en-US" altLang="zh-CN" sz="4800" dirty="0">
                <a:solidFill>
                  <a:srgbClr val="33AE7F"/>
                </a:solidFill>
                <a:latin typeface="华文细黑" panose="02010600040101010101" pitchFamily="2" charset="-122"/>
                <a:ea typeface="华文细黑" panose="02010600040101010101" pitchFamily="2" charset="-122"/>
              </a:rPr>
              <a:t>02</a:t>
            </a:r>
          </a:p>
        </p:txBody>
      </p:sp>
      <p:cxnSp>
        <p:nvCxnSpPr>
          <p:cNvPr id="20" name="直接连接符 19"/>
          <p:cNvCxnSpPr/>
          <p:nvPr/>
        </p:nvCxnSpPr>
        <p:spPr>
          <a:xfrm>
            <a:off x="6720840" y="2500630"/>
            <a:ext cx="0" cy="646430"/>
          </a:xfrm>
          <a:prstGeom prst="line">
            <a:avLst/>
          </a:prstGeom>
          <a:ln w="22225">
            <a:solidFill>
              <a:srgbClr val="93C14E"/>
            </a:solidFill>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5943898" y="3449934"/>
            <a:ext cx="867545" cy="830997"/>
          </a:xfrm>
          <a:prstGeom prst="rect">
            <a:avLst/>
          </a:prstGeom>
          <a:noFill/>
        </p:spPr>
        <p:txBody>
          <a:bodyPr wrap="none" rtlCol="0">
            <a:spAutoFit/>
          </a:bodyPr>
          <a:lstStyle/>
          <a:p>
            <a:r>
              <a:rPr lang="en-US" altLang="zh-CN" sz="4800" dirty="0">
                <a:solidFill>
                  <a:srgbClr val="33AE7F"/>
                </a:solidFill>
                <a:latin typeface="华文细黑" panose="02010600040101010101" pitchFamily="2" charset="-122"/>
                <a:ea typeface="华文细黑" panose="02010600040101010101" pitchFamily="2" charset="-122"/>
              </a:rPr>
              <a:t>03</a:t>
            </a:r>
          </a:p>
        </p:txBody>
      </p:sp>
      <p:cxnSp>
        <p:nvCxnSpPr>
          <p:cNvPr id="30" name="直接连接符 29"/>
          <p:cNvCxnSpPr/>
          <p:nvPr/>
        </p:nvCxnSpPr>
        <p:spPr>
          <a:xfrm>
            <a:off x="6720781" y="3573194"/>
            <a:ext cx="0" cy="646331"/>
          </a:xfrm>
          <a:prstGeom prst="line">
            <a:avLst/>
          </a:prstGeom>
          <a:ln w="22225">
            <a:solidFill>
              <a:srgbClr val="93C14E"/>
            </a:solidFill>
          </a:ln>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5891708" y="4507857"/>
            <a:ext cx="867545" cy="830997"/>
          </a:xfrm>
          <a:prstGeom prst="rect">
            <a:avLst/>
          </a:prstGeom>
          <a:noFill/>
        </p:spPr>
        <p:txBody>
          <a:bodyPr wrap="none" rtlCol="0">
            <a:spAutoFit/>
          </a:bodyPr>
          <a:lstStyle/>
          <a:p>
            <a:r>
              <a:rPr lang="en-US" altLang="zh-CN" sz="4800" dirty="0">
                <a:solidFill>
                  <a:srgbClr val="33AE7F"/>
                </a:solidFill>
                <a:latin typeface="华文细黑" panose="02010600040101010101" pitchFamily="2" charset="-122"/>
                <a:ea typeface="华文细黑" panose="02010600040101010101" pitchFamily="2" charset="-122"/>
              </a:rPr>
              <a:t>04</a:t>
            </a:r>
          </a:p>
        </p:txBody>
      </p:sp>
      <p:cxnSp>
        <p:nvCxnSpPr>
          <p:cNvPr id="34" name="直接连接符 33"/>
          <p:cNvCxnSpPr/>
          <p:nvPr/>
        </p:nvCxnSpPr>
        <p:spPr>
          <a:xfrm>
            <a:off x="6716612" y="4653825"/>
            <a:ext cx="0" cy="646331"/>
          </a:xfrm>
          <a:prstGeom prst="line">
            <a:avLst/>
          </a:prstGeom>
          <a:ln w="22225">
            <a:solidFill>
              <a:srgbClr val="93C14E"/>
            </a:solidFill>
          </a:ln>
        </p:spPr>
        <p:style>
          <a:lnRef idx="1">
            <a:schemeClr val="accent1"/>
          </a:lnRef>
          <a:fillRef idx="0">
            <a:schemeClr val="accent1"/>
          </a:fillRef>
          <a:effectRef idx="0">
            <a:schemeClr val="accent1"/>
          </a:effectRef>
          <a:fontRef idx="minor">
            <a:schemeClr val="tx1"/>
          </a:fontRef>
        </p:style>
      </p:cxnSp>
      <p:grpSp>
        <p:nvGrpSpPr>
          <p:cNvPr id="22" name="组合 21"/>
          <p:cNvGrpSpPr/>
          <p:nvPr/>
        </p:nvGrpSpPr>
        <p:grpSpPr>
          <a:xfrm rot="16200000">
            <a:off x="-624840" y="177165"/>
            <a:ext cx="4210685" cy="2038985"/>
            <a:chOff x="5583" y="4373"/>
            <a:chExt cx="6631" cy="3211"/>
          </a:xfrm>
        </p:grpSpPr>
        <p:sp>
          <p:nvSpPr>
            <p:cNvPr id="7" name="圆角矩形 6"/>
            <p:cNvSpPr/>
            <p:nvPr/>
          </p:nvSpPr>
          <p:spPr>
            <a:xfrm>
              <a:off x="6980" y="5073"/>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13" name="圆角矩形 12"/>
            <p:cNvSpPr/>
            <p:nvPr/>
          </p:nvSpPr>
          <p:spPr>
            <a:xfrm>
              <a:off x="7428" y="6482"/>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15" name="圆角矩形 14"/>
            <p:cNvSpPr/>
            <p:nvPr/>
          </p:nvSpPr>
          <p:spPr>
            <a:xfrm>
              <a:off x="5583" y="5757"/>
              <a:ext cx="6160" cy="428"/>
            </a:xfrm>
            <a:prstGeom prst="roundRect">
              <a:avLst>
                <a:gd name="adj" fmla="val 50000"/>
              </a:avLst>
            </a:prstGeom>
            <a:solidFill>
              <a:srgbClr val="33AE7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1" name="圆角矩形 20"/>
            <p:cNvSpPr/>
            <p:nvPr/>
          </p:nvSpPr>
          <p:spPr>
            <a:xfrm>
              <a:off x="6980" y="4373"/>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3" name="圆角矩形 22"/>
            <p:cNvSpPr/>
            <p:nvPr/>
          </p:nvSpPr>
          <p:spPr>
            <a:xfrm>
              <a:off x="6980" y="7156"/>
              <a:ext cx="5234" cy="42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grpSp>
      <p:sp>
        <p:nvSpPr>
          <p:cNvPr id="25" name="圆角矩形 24"/>
          <p:cNvSpPr/>
          <p:nvPr/>
        </p:nvSpPr>
        <p:spPr>
          <a:xfrm rot="16200000">
            <a:off x="3506470" y="2948305"/>
            <a:ext cx="3335020" cy="7620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42" name="文本框 42"/>
          <p:cNvSpPr txBox="1"/>
          <p:nvPr/>
        </p:nvSpPr>
        <p:spPr>
          <a:xfrm rot="5400000">
            <a:off x="2640087" y="2687322"/>
            <a:ext cx="3853030" cy="1029513"/>
          </a:xfrm>
          <a:prstGeom prst="rect">
            <a:avLst/>
          </a:prstGeom>
          <a:noFill/>
          <a:effectLst>
            <a:outerShdw blurRad="50800" dist="38100" dir="5400000" algn="t" rotWithShape="0">
              <a:prstClr val="black">
                <a:alpha val="40000"/>
              </a:prstClr>
            </a:outerShdw>
          </a:effectLst>
        </p:spPr>
        <p:txBody>
          <a:bodyPr wrap="square" lIns="68580" tIns="34290" rIns="68580" bIns="34290" rtlCol="0">
            <a:spAutoFit/>
          </a:bodyPr>
          <a:lstStyle/>
          <a:p>
            <a:pPr algn="l">
              <a:lnSpc>
                <a:spcPct val="130000"/>
              </a:lnSpc>
            </a:pPr>
            <a:r>
              <a:rPr lang="en-US" altLang="zh-CN" sz="4800" b="1" dirty="0">
                <a:solidFill>
                  <a:schemeClr val="accent2"/>
                </a:solidFill>
                <a:latin typeface="华文细黑" panose="02010600040101010101" pitchFamily="2" charset="-122"/>
                <a:ea typeface="华文细黑" panose="02010600040101010101" pitchFamily="2" charset="-122"/>
                <a:cs typeface="Arial" panose="020B0604020202020204" pitchFamily="34" charset="0"/>
              </a:rPr>
              <a:t>CONTENTS</a:t>
            </a:r>
          </a:p>
        </p:txBody>
      </p:sp>
      <p:sp>
        <p:nvSpPr>
          <p:cNvPr id="121" name="矩形 39"/>
          <p:cNvSpPr>
            <a:spLocks noChangeArrowheads="1"/>
          </p:cNvSpPr>
          <p:nvPr/>
        </p:nvSpPr>
        <p:spPr bwMode="auto">
          <a:xfrm>
            <a:off x="6883535" y="1345510"/>
            <a:ext cx="490337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spcBef>
                <a:spcPts val="750"/>
              </a:spcBef>
            </a:pPr>
            <a:r>
              <a:rPr lang="en-US" altLang="zh-CN"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 Enter your title</a:t>
            </a:r>
            <a:r>
              <a:rPr lang="zh-CN" altLang="en-US"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 </a:t>
            </a:r>
            <a:r>
              <a:rPr lang="en-US" altLang="zh-CN"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a:t>
            </a:r>
          </a:p>
        </p:txBody>
      </p:sp>
      <p:sp>
        <p:nvSpPr>
          <p:cNvPr id="43" name="矩形 39"/>
          <p:cNvSpPr>
            <a:spLocks noChangeArrowheads="1"/>
          </p:cNvSpPr>
          <p:nvPr/>
        </p:nvSpPr>
        <p:spPr bwMode="auto">
          <a:xfrm>
            <a:off x="6884170" y="2282135"/>
            <a:ext cx="41482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spcBef>
                <a:spcPts val="750"/>
              </a:spcBef>
            </a:pPr>
            <a:r>
              <a:rPr lang="en-US" altLang="zh-CN"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 Enter your title</a:t>
            </a:r>
            <a:r>
              <a:rPr lang="zh-CN" altLang="en-US"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 </a:t>
            </a:r>
            <a:r>
              <a:rPr lang="en-US" altLang="zh-CN"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a:t>
            </a:r>
          </a:p>
        </p:txBody>
      </p:sp>
      <p:sp>
        <p:nvSpPr>
          <p:cNvPr id="44" name="矩形 39"/>
          <p:cNvSpPr>
            <a:spLocks noChangeArrowheads="1"/>
          </p:cNvSpPr>
          <p:nvPr/>
        </p:nvSpPr>
        <p:spPr bwMode="auto">
          <a:xfrm>
            <a:off x="6884170" y="3435930"/>
            <a:ext cx="41482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spcBef>
                <a:spcPts val="750"/>
              </a:spcBef>
            </a:pPr>
            <a:r>
              <a:rPr lang="en-US" altLang="zh-CN"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 Enter your title</a:t>
            </a:r>
            <a:r>
              <a:rPr lang="zh-CN" altLang="en-US"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 </a:t>
            </a:r>
            <a:r>
              <a:rPr lang="en-US" altLang="zh-CN"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a:t>
            </a:r>
          </a:p>
        </p:txBody>
      </p:sp>
      <p:sp>
        <p:nvSpPr>
          <p:cNvPr id="45" name="矩形 39"/>
          <p:cNvSpPr>
            <a:spLocks noChangeArrowheads="1"/>
          </p:cNvSpPr>
          <p:nvPr/>
        </p:nvSpPr>
        <p:spPr bwMode="auto">
          <a:xfrm>
            <a:off x="6884805" y="4493840"/>
            <a:ext cx="414826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spcBef>
                <a:spcPts val="750"/>
              </a:spcBef>
            </a:pPr>
            <a:r>
              <a:rPr lang="en-US" altLang="zh-CN"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 Enter your title</a:t>
            </a:r>
            <a:r>
              <a:rPr lang="zh-CN" altLang="en-US"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 </a:t>
            </a:r>
            <a:r>
              <a:rPr lang="en-US" altLang="zh-CN" sz="3200" dirty="0">
                <a:solidFill>
                  <a:srgbClr val="33AE7F"/>
                </a:solidFill>
                <a:latin typeface="华文细黑" panose="02010600040101010101" pitchFamily="2" charset="-122"/>
                <a:ea typeface="华文细黑" panose="02010600040101010101" pitchFamily="2" charset="-122"/>
                <a:cs typeface="宋体" panose="02010600030101010101" pitchFamily="2" charset="-122"/>
              </a:rPr>
              <a:t>】</a:t>
            </a:r>
          </a:p>
        </p:txBody>
      </p:sp>
      <p:grpSp>
        <p:nvGrpSpPr>
          <p:cNvPr id="48" name="组合 47"/>
          <p:cNvGrpSpPr/>
          <p:nvPr/>
        </p:nvGrpSpPr>
        <p:grpSpPr>
          <a:xfrm rot="16200000">
            <a:off x="1759585" y="5977890"/>
            <a:ext cx="2627630" cy="1272540"/>
            <a:chOff x="5583" y="4373"/>
            <a:chExt cx="6631" cy="3211"/>
          </a:xfrm>
        </p:grpSpPr>
        <p:sp>
          <p:nvSpPr>
            <p:cNvPr id="49" name="圆角矩形 48"/>
            <p:cNvSpPr/>
            <p:nvPr/>
          </p:nvSpPr>
          <p:spPr>
            <a:xfrm>
              <a:off x="6980" y="5073"/>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50" name="圆角矩形 49"/>
            <p:cNvSpPr/>
            <p:nvPr/>
          </p:nvSpPr>
          <p:spPr>
            <a:xfrm>
              <a:off x="7428" y="6482"/>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51" name="圆角矩形 50"/>
            <p:cNvSpPr/>
            <p:nvPr/>
          </p:nvSpPr>
          <p:spPr>
            <a:xfrm>
              <a:off x="5583" y="5757"/>
              <a:ext cx="6160" cy="428"/>
            </a:xfrm>
            <a:prstGeom prst="roundRect">
              <a:avLst>
                <a:gd name="adj" fmla="val 50000"/>
              </a:avLst>
            </a:prstGeom>
            <a:solidFill>
              <a:srgbClr val="33AE7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52" name="圆角矩形 51"/>
            <p:cNvSpPr/>
            <p:nvPr/>
          </p:nvSpPr>
          <p:spPr>
            <a:xfrm>
              <a:off x="6980" y="4373"/>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53" name="圆角矩形 52"/>
            <p:cNvSpPr/>
            <p:nvPr/>
          </p:nvSpPr>
          <p:spPr>
            <a:xfrm>
              <a:off x="6980" y="7156"/>
              <a:ext cx="5234" cy="42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21"/>
                                        </p:tgtEl>
                                        <p:attrNameLst>
                                          <p:attrName>style.visibility</p:attrName>
                                        </p:attrNameLst>
                                      </p:cBhvr>
                                      <p:to>
                                        <p:strVal val="visible"/>
                                      </p:to>
                                    </p:set>
                                    <p:animEffect transition="in" filter="wipe(left)">
                                      <p:cBhvr>
                                        <p:cTn id="7" dur="500"/>
                                        <p:tgtEl>
                                          <p:spTgt spid="12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wipe(left)">
                                      <p:cBhvr>
                                        <p:cTn id="10" dur="500"/>
                                        <p:tgtEl>
                                          <p:spTgt spid="43"/>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wipe(left)">
                                      <p:cBhvr>
                                        <p:cTn id="13" dur="500"/>
                                        <p:tgtEl>
                                          <p:spTgt spid="44"/>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wipe(left)">
                                      <p:cBhvr>
                                        <p:cTn id="16"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0"/>
      <p:bldP spid="43" grpId="0"/>
      <p:bldP spid="44" grpId="0"/>
      <p:bldP spid="4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cxnSp>
        <p:nvCxnSpPr>
          <p:cNvPr id="3" name="直接连接符 2"/>
          <p:cNvCxnSpPr/>
          <p:nvPr/>
        </p:nvCxnSpPr>
        <p:spPr>
          <a:xfrm>
            <a:off x="6541478" y="959427"/>
            <a:ext cx="0" cy="1115435"/>
          </a:xfrm>
          <a:prstGeom prst="line">
            <a:avLst/>
          </a:prstGeom>
          <a:ln w="28575">
            <a:solidFill>
              <a:srgbClr val="0093CF"/>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8370277" y="913708"/>
            <a:ext cx="0" cy="2687621"/>
          </a:xfrm>
          <a:prstGeom prst="line">
            <a:avLst/>
          </a:prstGeom>
          <a:ln w="28575">
            <a:solidFill>
              <a:srgbClr val="44BD87"/>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10213144" y="913708"/>
            <a:ext cx="0" cy="1632544"/>
          </a:xfrm>
          <a:prstGeom prst="line">
            <a:avLst/>
          </a:prstGeom>
          <a:ln w="28575">
            <a:solidFill>
              <a:srgbClr val="F09442"/>
            </a:solidFill>
          </a:ln>
        </p:spPr>
        <p:style>
          <a:lnRef idx="1">
            <a:schemeClr val="accent1"/>
          </a:lnRef>
          <a:fillRef idx="0">
            <a:schemeClr val="accent1"/>
          </a:fillRef>
          <a:effectRef idx="0">
            <a:schemeClr val="accent1"/>
          </a:effectRef>
          <a:fontRef idx="minor">
            <a:schemeClr val="tx1"/>
          </a:fontRef>
        </p:style>
      </p:cxnSp>
      <p:sp>
        <p:nvSpPr>
          <p:cNvPr id="10" name="同心圆 9"/>
          <p:cNvSpPr/>
          <p:nvPr/>
        </p:nvSpPr>
        <p:spPr>
          <a:xfrm>
            <a:off x="5641146" y="2074862"/>
            <a:ext cx="1800664" cy="1800664"/>
          </a:xfrm>
          <a:prstGeom prst="donut">
            <a:avLst>
              <a:gd name="adj" fmla="val 12500"/>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细黑" panose="02010600040101010101" pitchFamily="2" charset="-122"/>
              <a:ea typeface="华文细黑" panose="02010600040101010101" pitchFamily="2" charset="-122"/>
            </a:endParaRPr>
          </a:p>
        </p:txBody>
      </p:sp>
      <p:sp>
        <p:nvSpPr>
          <p:cNvPr id="14" name="同心圆 13"/>
          <p:cNvSpPr/>
          <p:nvPr/>
        </p:nvSpPr>
        <p:spPr>
          <a:xfrm>
            <a:off x="7469945" y="3601329"/>
            <a:ext cx="1800664" cy="1800664"/>
          </a:xfrm>
          <a:prstGeom prst="donut">
            <a:avLst>
              <a:gd name="adj" fmla="val 12500"/>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细黑" panose="02010600040101010101" pitchFamily="2" charset="-122"/>
              <a:ea typeface="华文细黑" panose="02010600040101010101" pitchFamily="2" charset="-122"/>
            </a:endParaRPr>
          </a:p>
        </p:txBody>
      </p:sp>
      <p:sp>
        <p:nvSpPr>
          <p:cNvPr id="15" name="同心圆 14"/>
          <p:cNvSpPr/>
          <p:nvPr/>
        </p:nvSpPr>
        <p:spPr>
          <a:xfrm>
            <a:off x="9312812" y="2546252"/>
            <a:ext cx="1800664" cy="1800664"/>
          </a:xfrm>
          <a:prstGeom prst="donut">
            <a:avLst>
              <a:gd name="adj" fmla="val 12500"/>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细黑" panose="02010600040101010101" pitchFamily="2" charset="-122"/>
              <a:ea typeface="华文细黑" panose="02010600040101010101" pitchFamily="2" charset="-122"/>
            </a:endParaRPr>
          </a:p>
        </p:txBody>
      </p:sp>
      <p:sp>
        <p:nvSpPr>
          <p:cNvPr id="5" name="空心弧 4"/>
          <p:cNvSpPr/>
          <p:nvPr/>
        </p:nvSpPr>
        <p:spPr>
          <a:xfrm>
            <a:off x="5641146" y="2074862"/>
            <a:ext cx="1800664" cy="1800664"/>
          </a:xfrm>
          <a:prstGeom prst="blockArc">
            <a:avLst>
              <a:gd name="adj1" fmla="val 10795232"/>
              <a:gd name="adj2" fmla="val 512995"/>
              <a:gd name="adj3" fmla="val 1246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细黑" panose="02010600040101010101" pitchFamily="2" charset="-122"/>
              <a:ea typeface="华文细黑" panose="02010600040101010101" pitchFamily="2" charset="-122"/>
            </a:endParaRPr>
          </a:p>
        </p:txBody>
      </p:sp>
      <p:sp>
        <p:nvSpPr>
          <p:cNvPr id="20" name="空心弧 19"/>
          <p:cNvSpPr/>
          <p:nvPr/>
        </p:nvSpPr>
        <p:spPr>
          <a:xfrm rot="12289424">
            <a:off x="9312811" y="2546252"/>
            <a:ext cx="1800664" cy="1800664"/>
          </a:xfrm>
          <a:prstGeom prst="blockArc">
            <a:avLst>
              <a:gd name="adj1" fmla="val 10795232"/>
              <a:gd name="adj2" fmla="val 16106589"/>
              <a:gd name="adj3" fmla="val 12596"/>
            </a:avLst>
          </a:prstGeom>
          <a:solidFill>
            <a:srgbClr val="3A3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细黑" panose="02010600040101010101" pitchFamily="2" charset="-122"/>
              <a:ea typeface="华文细黑" panose="02010600040101010101" pitchFamily="2" charset="-122"/>
            </a:endParaRPr>
          </a:p>
        </p:txBody>
      </p:sp>
      <p:sp>
        <p:nvSpPr>
          <p:cNvPr id="21" name="空心弧 20"/>
          <p:cNvSpPr/>
          <p:nvPr/>
        </p:nvSpPr>
        <p:spPr>
          <a:xfrm rot="3433786">
            <a:off x="7469945" y="3601329"/>
            <a:ext cx="1800664" cy="1800664"/>
          </a:xfrm>
          <a:prstGeom prst="blockArc">
            <a:avLst>
              <a:gd name="adj1" fmla="val 10795232"/>
              <a:gd name="adj2" fmla="val 20381218"/>
              <a:gd name="adj3" fmla="val 12377"/>
            </a:avLst>
          </a:prstGeom>
          <a:solidFill>
            <a:srgbClr val="44BD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华文细黑" panose="02010600040101010101" pitchFamily="2" charset="-122"/>
              <a:ea typeface="华文细黑" panose="02010600040101010101" pitchFamily="2" charset="-122"/>
            </a:endParaRPr>
          </a:p>
        </p:txBody>
      </p:sp>
      <p:sp>
        <p:nvSpPr>
          <p:cNvPr id="25" name="KSO_Shape"/>
          <p:cNvSpPr/>
          <p:nvPr/>
        </p:nvSpPr>
        <p:spPr bwMode="auto">
          <a:xfrm>
            <a:off x="9897813" y="3255777"/>
            <a:ext cx="630660" cy="418162"/>
          </a:xfrm>
          <a:custGeom>
            <a:avLst/>
            <a:gdLst>
              <a:gd name="T0" fmla="*/ 292563706 w 6176"/>
              <a:gd name="T1" fmla="*/ 94836 h 4867"/>
              <a:gd name="T2" fmla="*/ 308833011 w 6176"/>
              <a:gd name="T3" fmla="*/ 10908958 h 4867"/>
              <a:gd name="T4" fmla="*/ 311211793 w 6176"/>
              <a:gd name="T5" fmla="*/ 392245233 h 4867"/>
              <a:gd name="T6" fmla="*/ 296655015 w 6176"/>
              <a:gd name="T7" fmla="*/ 408181752 h 4867"/>
              <a:gd name="T8" fmla="*/ 276960350 w 6176"/>
              <a:gd name="T9" fmla="*/ 404387372 h 4867"/>
              <a:gd name="T10" fmla="*/ 41862807 w 6176"/>
              <a:gd name="T11" fmla="*/ 298239259 h 4867"/>
              <a:gd name="T12" fmla="*/ 16649934 w 6176"/>
              <a:gd name="T13" fmla="*/ 281164395 h 4867"/>
              <a:gd name="T14" fmla="*/ 1236893 w 6176"/>
              <a:gd name="T15" fmla="*/ 251188700 h 4867"/>
              <a:gd name="T16" fmla="*/ 1902841 w 6176"/>
              <a:gd name="T17" fmla="*/ 155475362 h 4867"/>
              <a:gd name="T18" fmla="*/ 18648087 w 6176"/>
              <a:gd name="T19" fmla="*/ 126258359 h 4867"/>
              <a:gd name="T20" fmla="*/ 39959966 w 6176"/>
              <a:gd name="T21" fmla="*/ 112314020 h 4867"/>
              <a:gd name="T22" fmla="*/ 473334819 w 6176"/>
              <a:gd name="T23" fmla="*/ 233639653 h 4867"/>
              <a:gd name="T24" fmla="*/ 501877740 w 6176"/>
              <a:gd name="T25" fmla="*/ 237339197 h 4867"/>
              <a:gd name="T26" fmla="*/ 530230038 w 6176"/>
              <a:gd name="T27" fmla="*/ 248817174 h 4867"/>
              <a:gd name="T28" fmla="*/ 554111014 w 6176"/>
              <a:gd name="T29" fmla="*/ 267125219 h 4867"/>
              <a:gd name="T30" fmla="*/ 571046267 w 6176"/>
              <a:gd name="T31" fmla="*/ 288563482 h 4867"/>
              <a:gd name="T32" fmla="*/ 583319883 w 6176"/>
              <a:gd name="T33" fmla="*/ 316547304 h 4867"/>
              <a:gd name="T34" fmla="*/ 587601198 w 6176"/>
              <a:gd name="T35" fmla="*/ 347756180 h 4867"/>
              <a:gd name="T36" fmla="*/ 583985831 w 6176"/>
              <a:gd name="T37" fmla="*/ 376214185 h 4867"/>
              <a:gd name="T38" fmla="*/ 572473475 w 6176"/>
              <a:gd name="T39" fmla="*/ 404482209 h 4867"/>
              <a:gd name="T40" fmla="*/ 554111014 w 6176"/>
              <a:gd name="T41" fmla="*/ 428386834 h 4867"/>
              <a:gd name="T42" fmla="*/ 532513509 w 6176"/>
              <a:gd name="T43" fmla="*/ 445177189 h 4867"/>
              <a:gd name="T44" fmla="*/ 504636844 w 6176"/>
              <a:gd name="T45" fmla="*/ 457414165 h 4867"/>
              <a:gd name="T46" fmla="*/ 473334819 w 6176"/>
              <a:gd name="T47" fmla="*/ 461682727 h 4867"/>
              <a:gd name="T48" fmla="*/ 444601892 w 6176"/>
              <a:gd name="T49" fmla="*/ 458172856 h 4867"/>
              <a:gd name="T50" fmla="*/ 416439601 w 6176"/>
              <a:gd name="T51" fmla="*/ 446600043 h 4867"/>
              <a:gd name="T52" fmla="*/ 392463621 w 6176"/>
              <a:gd name="T53" fmla="*/ 428386834 h 4867"/>
              <a:gd name="T54" fmla="*/ 375528060 w 6176"/>
              <a:gd name="T55" fmla="*/ 406758898 h 4867"/>
              <a:gd name="T56" fmla="*/ 363254752 w 6176"/>
              <a:gd name="T57" fmla="*/ 378965057 h 4867"/>
              <a:gd name="T58" fmla="*/ 358878126 w 6176"/>
              <a:gd name="T59" fmla="*/ 347756180 h 4867"/>
              <a:gd name="T60" fmla="*/ 362588804 w 6176"/>
              <a:gd name="T61" fmla="*/ 319298176 h 4867"/>
              <a:gd name="T62" fmla="*/ 374101161 w 6176"/>
              <a:gd name="T63" fmla="*/ 291029844 h 4867"/>
              <a:gd name="T64" fmla="*/ 392463621 w 6176"/>
              <a:gd name="T65" fmla="*/ 267125219 h 4867"/>
              <a:gd name="T66" fmla="*/ 413965815 w 6176"/>
              <a:gd name="T67" fmla="*/ 250240336 h 4867"/>
              <a:gd name="T68" fmla="*/ 442032795 w 6176"/>
              <a:gd name="T69" fmla="*/ 238003360 h 4867"/>
              <a:gd name="T70" fmla="*/ 473334819 w 6176"/>
              <a:gd name="T71" fmla="*/ 233639653 h 4867"/>
              <a:gd name="T72" fmla="*/ 470195086 w 6176"/>
              <a:gd name="T73" fmla="*/ 424877271 h 4867"/>
              <a:gd name="T74" fmla="*/ 506825003 w 6176"/>
              <a:gd name="T75" fmla="*/ 417288203 h 4867"/>
              <a:gd name="T76" fmla="*/ 535272613 w 6176"/>
              <a:gd name="T77" fmla="*/ 393858068 h 4867"/>
              <a:gd name="T78" fmla="*/ 550305333 w 6176"/>
              <a:gd name="T79" fmla="*/ 355534613 h 4867"/>
              <a:gd name="T80" fmla="*/ 544596810 w 6176"/>
              <a:gd name="T81" fmla="*/ 317590813 h 4867"/>
              <a:gd name="T82" fmla="*/ 418437445 w 6176"/>
              <a:gd name="T83" fmla="*/ 402110683 h 4867"/>
              <a:gd name="T84" fmla="*/ 473334819 w 6176"/>
              <a:gd name="T85" fmla="*/ 270540254 h 4867"/>
              <a:gd name="T86" fmla="*/ 433089535 w 6176"/>
              <a:gd name="T87" fmla="*/ 281638884 h 4867"/>
              <a:gd name="T88" fmla="*/ 407020400 w 6176"/>
              <a:gd name="T89" fmla="*/ 307630527 h 4867"/>
              <a:gd name="T90" fmla="*/ 395888673 w 6176"/>
              <a:gd name="T91" fmla="*/ 347756180 h 4867"/>
              <a:gd name="T92" fmla="*/ 405212562 w 6176"/>
              <a:gd name="T93" fmla="*/ 384466800 h 4867"/>
              <a:gd name="T94" fmla="*/ 320155053 w 6176"/>
              <a:gd name="T95" fmla="*/ 349084198 h 4867"/>
              <a:gd name="T96" fmla="*/ 288567710 w 6176"/>
              <a:gd name="T97" fmla="*/ 91349939 h 4867"/>
              <a:gd name="T98" fmla="*/ 285237661 w 6176"/>
              <a:gd name="T99" fmla="*/ 71809020 h 4867"/>
              <a:gd name="T100" fmla="*/ 265067363 w 6176"/>
              <a:gd name="T101" fmla="*/ 63935443 h 4867"/>
              <a:gd name="T102" fmla="*/ 168783123 w 6176"/>
              <a:gd name="T103" fmla="*/ 137167317 h 4867"/>
              <a:gd name="T104" fmla="*/ 169163753 w 6176"/>
              <a:gd name="T105" fmla="*/ 158605580 h 4867"/>
              <a:gd name="T106" fmla="*/ 186479636 w 6176"/>
              <a:gd name="T107" fmla="*/ 168565866 h 4867"/>
              <a:gd name="T108" fmla="*/ 63935946 w 6176"/>
              <a:gd name="T109" fmla="*/ 149878475 h 4867"/>
              <a:gd name="T110" fmla="*/ 48617907 w 6176"/>
              <a:gd name="T111" fmla="*/ 156234054 h 4867"/>
              <a:gd name="T112" fmla="*/ 42338440 w 6176"/>
              <a:gd name="T113" fmla="*/ 238287869 h 4867"/>
              <a:gd name="T114" fmla="*/ 51852644 w 6176"/>
              <a:gd name="T115" fmla="*/ 256121424 h 486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6176" h="4867">
                <a:moveTo>
                  <a:pt x="1587" y="1134"/>
                </a:moveTo>
                <a:lnTo>
                  <a:pt x="2912" y="51"/>
                </a:lnTo>
                <a:lnTo>
                  <a:pt x="2930" y="38"/>
                </a:lnTo>
                <a:lnTo>
                  <a:pt x="2949" y="26"/>
                </a:lnTo>
                <a:lnTo>
                  <a:pt x="2968" y="17"/>
                </a:lnTo>
                <a:lnTo>
                  <a:pt x="2989" y="10"/>
                </a:lnTo>
                <a:lnTo>
                  <a:pt x="3010" y="5"/>
                </a:lnTo>
                <a:lnTo>
                  <a:pt x="3032" y="1"/>
                </a:lnTo>
                <a:lnTo>
                  <a:pt x="3053" y="0"/>
                </a:lnTo>
                <a:lnTo>
                  <a:pt x="3075" y="1"/>
                </a:lnTo>
                <a:lnTo>
                  <a:pt x="3095" y="5"/>
                </a:lnTo>
                <a:lnTo>
                  <a:pt x="3116" y="10"/>
                </a:lnTo>
                <a:lnTo>
                  <a:pt x="3137" y="17"/>
                </a:lnTo>
                <a:lnTo>
                  <a:pt x="3156" y="26"/>
                </a:lnTo>
                <a:lnTo>
                  <a:pt x="3174" y="38"/>
                </a:lnTo>
                <a:lnTo>
                  <a:pt x="3192" y="51"/>
                </a:lnTo>
                <a:lnTo>
                  <a:pt x="3208" y="66"/>
                </a:lnTo>
                <a:lnTo>
                  <a:pt x="3225" y="83"/>
                </a:lnTo>
                <a:lnTo>
                  <a:pt x="3236" y="98"/>
                </a:lnTo>
                <a:lnTo>
                  <a:pt x="3246" y="115"/>
                </a:lnTo>
                <a:lnTo>
                  <a:pt x="3255" y="132"/>
                </a:lnTo>
                <a:lnTo>
                  <a:pt x="3262" y="149"/>
                </a:lnTo>
                <a:lnTo>
                  <a:pt x="3267" y="168"/>
                </a:lnTo>
                <a:lnTo>
                  <a:pt x="3272" y="186"/>
                </a:lnTo>
                <a:lnTo>
                  <a:pt x="3274" y="205"/>
                </a:lnTo>
                <a:lnTo>
                  <a:pt x="3275" y="223"/>
                </a:lnTo>
                <a:lnTo>
                  <a:pt x="3275" y="4090"/>
                </a:lnTo>
                <a:lnTo>
                  <a:pt x="3274" y="4113"/>
                </a:lnTo>
                <a:lnTo>
                  <a:pt x="3271" y="4135"/>
                </a:lnTo>
                <a:lnTo>
                  <a:pt x="3264" y="4157"/>
                </a:lnTo>
                <a:lnTo>
                  <a:pt x="3257" y="4177"/>
                </a:lnTo>
                <a:lnTo>
                  <a:pt x="3248" y="4196"/>
                </a:lnTo>
                <a:lnTo>
                  <a:pt x="3236" y="4214"/>
                </a:lnTo>
                <a:lnTo>
                  <a:pt x="3223" y="4232"/>
                </a:lnTo>
                <a:lnTo>
                  <a:pt x="3210" y="4248"/>
                </a:lnTo>
                <a:lnTo>
                  <a:pt x="3193" y="4263"/>
                </a:lnTo>
                <a:lnTo>
                  <a:pt x="3176" y="4274"/>
                </a:lnTo>
                <a:lnTo>
                  <a:pt x="3158" y="4286"/>
                </a:lnTo>
                <a:lnTo>
                  <a:pt x="3139" y="4296"/>
                </a:lnTo>
                <a:lnTo>
                  <a:pt x="3118" y="4303"/>
                </a:lnTo>
                <a:lnTo>
                  <a:pt x="3097" y="4309"/>
                </a:lnTo>
                <a:lnTo>
                  <a:pt x="3075" y="4312"/>
                </a:lnTo>
                <a:lnTo>
                  <a:pt x="3052" y="4313"/>
                </a:lnTo>
                <a:lnTo>
                  <a:pt x="3029" y="4312"/>
                </a:lnTo>
                <a:lnTo>
                  <a:pt x="3007" y="4309"/>
                </a:lnTo>
                <a:lnTo>
                  <a:pt x="2986" y="4303"/>
                </a:lnTo>
                <a:lnTo>
                  <a:pt x="2965" y="4296"/>
                </a:lnTo>
                <a:lnTo>
                  <a:pt x="2946" y="4286"/>
                </a:lnTo>
                <a:lnTo>
                  <a:pt x="2928" y="4275"/>
                </a:lnTo>
                <a:lnTo>
                  <a:pt x="2911" y="4263"/>
                </a:lnTo>
                <a:lnTo>
                  <a:pt x="2894" y="4248"/>
                </a:lnTo>
                <a:lnTo>
                  <a:pt x="1613" y="3184"/>
                </a:lnTo>
                <a:lnTo>
                  <a:pt x="672" y="3184"/>
                </a:lnTo>
                <a:lnTo>
                  <a:pt x="636" y="3183"/>
                </a:lnTo>
                <a:lnTo>
                  <a:pt x="603" y="3181"/>
                </a:lnTo>
                <a:lnTo>
                  <a:pt x="569" y="3177"/>
                </a:lnTo>
                <a:lnTo>
                  <a:pt x="536" y="3171"/>
                </a:lnTo>
                <a:lnTo>
                  <a:pt x="504" y="3163"/>
                </a:lnTo>
                <a:lnTo>
                  <a:pt x="471" y="3154"/>
                </a:lnTo>
                <a:lnTo>
                  <a:pt x="440" y="3144"/>
                </a:lnTo>
                <a:lnTo>
                  <a:pt x="410" y="3131"/>
                </a:lnTo>
                <a:lnTo>
                  <a:pt x="380" y="3118"/>
                </a:lnTo>
                <a:lnTo>
                  <a:pt x="351" y="3103"/>
                </a:lnTo>
                <a:lnTo>
                  <a:pt x="324" y="3087"/>
                </a:lnTo>
                <a:lnTo>
                  <a:pt x="296" y="3069"/>
                </a:lnTo>
                <a:lnTo>
                  <a:pt x="270" y="3050"/>
                </a:lnTo>
                <a:lnTo>
                  <a:pt x="244" y="3030"/>
                </a:lnTo>
                <a:lnTo>
                  <a:pt x="220" y="3009"/>
                </a:lnTo>
                <a:lnTo>
                  <a:pt x="196" y="2987"/>
                </a:lnTo>
                <a:lnTo>
                  <a:pt x="175" y="2964"/>
                </a:lnTo>
                <a:lnTo>
                  <a:pt x="153" y="2939"/>
                </a:lnTo>
                <a:lnTo>
                  <a:pt x="133" y="2913"/>
                </a:lnTo>
                <a:lnTo>
                  <a:pt x="115" y="2888"/>
                </a:lnTo>
                <a:lnTo>
                  <a:pt x="97" y="2860"/>
                </a:lnTo>
                <a:lnTo>
                  <a:pt x="80" y="2832"/>
                </a:lnTo>
                <a:lnTo>
                  <a:pt x="66" y="2803"/>
                </a:lnTo>
                <a:lnTo>
                  <a:pt x="52" y="2773"/>
                </a:lnTo>
                <a:lnTo>
                  <a:pt x="41" y="2743"/>
                </a:lnTo>
                <a:lnTo>
                  <a:pt x="30" y="2712"/>
                </a:lnTo>
                <a:lnTo>
                  <a:pt x="20" y="2680"/>
                </a:lnTo>
                <a:lnTo>
                  <a:pt x="13" y="2648"/>
                </a:lnTo>
                <a:lnTo>
                  <a:pt x="7" y="2614"/>
                </a:lnTo>
                <a:lnTo>
                  <a:pt x="3" y="2581"/>
                </a:lnTo>
                <a:lnTo>
                  <a:pt x="0" y="2547"/>
                </a:lnTo>
                <a:lnTo>
                  <a:pt x="0" y="2512"/>
                </a:lnTo>
                <a:lnTo>
                  <a:pt x="0" y="1806"/>
                </a:lnTo>
                <a:lnTo>
                  <a:pt x="0" y="1772"/>
                </a:lnTo>
                <a:lnTo>
                  <a:pt x="3" y="1738"/>
                </a:lnTo>
                <a:lnTo>
                  <a:pt x="7" y="1704"/>
                </a:lnTo>
                <a:lnTo>
                  <a:pt x="13" y="1671"/>
                </a:lnTo>
                <a:lnTo>
                  <a:pt x="20" y="1639"/>
                </a:lnTo>
                <a:lnTo>
                  <a:pt x="30" y="1607"/>
                </a:lnTo>
                <a:lnTo>
                  <a:pt x="41" y="1576"/>
                </a:lnTo>
                <a:lnTo>
                  <a:pt x="52" y="1545"/>
                </a:lnTo>
                <a:lnTo>
                  <a:pt x="66" y="1516"/>
                </a:lnTo>
                <a:lnTo>
                  <a:pt x="80" y="1487"/>
                </a:lnTo>
                <a:lnTo>
                  <a:pt x="97" y="1458"/>
                </a:lnTo>
                <a:lnTo>
                  <a:pt x="115" y="1431"/>
                </a:lnTo>
                <a:lnTo>
                  <a:pt x="133" y="1404"/>
                </a:lnTo>
                <a:lnTo>
                  <a:pt x="153" y="1380"/>
                </a:lnTo>
                <a:lnTo>
                  <a:pt x="175" y="1355"/>
                </a:lnTo>
                <a:lnTo>
                  <a:pt x="196" y="1331"/>
                </a:lnTo>
                <a:lnTo>
                  <a:pt x="212" y="1318"/>
                </a:lnTo>
                <a:lnTo>
                  <a:pt x="235" y="1297"/>
                </a:lnTo>
                <a:lnTo>
                  <a:pt x="259" y="1277"/>
                </a:lnTo>
                <a:lnTo>
                  <a:pt x="284" y="1259"/>
                </a:lnTo>
                <a:lnTo>
                  <a:pt x="310" y="1241"/>
                </a:lnTo>
                <a:lnTo>
                  <a:pt x="336" y="1225"/>
                </a:lnTo>
                <a:lnTo>
                  <a:pt x="363" y="1210"/>
                </a:lnTo>
                <a:lnTo>
                  <a:pt x="391" y="1196"/>
                </a:lnTo>
                <a:lnTo>
                  <a:pt x="420" y="1184"/>
                </a:lnTo>
                <a:lnTo>
                  <a:pt x="450" y="1172"/>
                </a:lnTo>
                <a:lnTo>
                  <a:pt x="480" y="1162"/>
                </a:lnTo>
                <a:lnTo>
                  <a:pt x="510" y="1154"/>
                </a:lnTo>
                <a:lnTo>
                  <a:pt x="542" y="1147"/>
                </a:lnTo>
                <a:lnTo>
                  <a:pt x="573" y="1142"/>
                </a:lnTo>
                <a:lnTo>
                  <a:pt x="605" y="1137"/>
                </a:lnTo>
                <a:lnTo>
                  <a:pt x="639" y="1135"/>
                </a:lnTo>
                <a:lnTo>
                  <a:pt x="672" y="1134"/>
                </a:lnTo>
                <a:lnTo>
                  <a:pt x="1587" y="1134"/>
                </a:lnTo>
                <a:close/>
                <a:moveTo>
                  <a:pt x="4975" y="2463"/>
                </a:moveTo>
                <a:lnTo>
                  <a:pt x="4975" y="2463"/>
                </a:lnTo>
                <a:lnTo>
                  <a:pt x="5006" y="2464"/>
                </a:lnTo>
                <a:lnTo>
                  <a:pt x="5036" y="2465"/>
                </a:lnTo>
                <a:lnTo>
                  <a:pt x="5067" y="2467"/>
                </a:lnTo>
                <a:lnTo>
                  <a:pt x="5097" y="2470"/>
                </a:lnTo>
                <a:lnTo>
                  <a:pt x="5128" y="2473"/>
                </a:lnTo>
                <a:lnTo>
                  <a:pt x="5158" y="2477"/>
                </a:lnTo>
                <a:lnTo>
                  <a:pt x="5187" y="2482"/>
                </a:lnTo>
                <a:lnTo>
                  <a:pt x="5217" y="2488"/>
                </a:lnTo>
                <a:lnTo>
                  <a:pt x="5246" y="2494"/>
                </a:lnTo>
                <a:lnTo>
                  <a:pt x="5275" y="2502"/>
                </a:lnTo>
                <a:lnTo>
                  <a:pt x="5304" y="2509"/>
                </a:lnTo>
                <a:lnTo>
                  <a:pt x="5331" y="2518"/>
                </a:lnTo>
                <a:lnTo>
                  <a:pt x="5360" y="2526"/>
                </a:lnTo>
                <a:lnTo>
                  <a:pt x="5387" y="2536"/>
                </a:lnTo>
                <a:lnTo>
                  <a:pt x="5415" y="2547"/>
                </a:lnTo>
                <a:lnTo>
                  <a:pt x="5442" y="2558"/>
                </a:lnTo>
                <a:lnTo>
                  <a:pt x="5469" y="2569"/>
                </a:lnTo>
                <a:lnTo>
                  <a:pt x="5495" y="2582"/>
                </a:lnTo>
                <a:lnTo>
                  <a:pt x="5521" y="2595"/>
                </a:lnTo>
                <a:lnTo>
                  <a:pt x="5547" y="2609"/>
                </a:lnTo>
                <a:lnTo>
                  <a:pt x="5573" y="2623"/>
                </a:lnTo>
                <a:lnTo>
                  <a:pt x="5597" y="2638"/>
                </a:lnTo>
                <a:lnTo>
                  <a:pt x="5622" y="2653"/>
                </a:lnTo>
                <a:lnTo>
                  <a:pt x="5647" y="2669"/>
                </a:lnTo>
                <a:lnTo>
                  <a:pt x="5670" y="2685"/>
                </a:lnTo>
                <a:lnTo>
                  <a:pt x="5694" y="2702"/>
                </a:lnTo>
                <a:lnTo>
                  <a:pt x="5716" y="2720"/>
                </a:lnTo>
                <a:lnTo>
                  <a:pt x="5739" y="2738"/>
                </a:lnTo>
                <a:lnTo>
                  <a:pt x="5761" y="2757"/>
                </a:lnTo>
                <a:lnTo>
                  <a:pt x="5783" y="2776"/>
                </a:lnTo>
                <a:lnTo>
                  <a:pt x="5804" y="2795"/>
                </a:lnTo>
                <a:lnTo>
                  <a:pt x="5824" y="2816"/>
                </a:lnTo>
                <a:lnTo>
                  <a:pt x="5845" y="2836"/>
                </a:lnTo>
                <a:lnTo>
                  <a:pt x="5864" y="2858"/>
                </a:lnTo>
                <a:lnTo>
                  <a:pt x="5883" y="2879"/>
                </a:lnTo>
                <a:lnTo>
                  <a:pt x="5902" y="2900"/>
                </a:lnTo>
                <a:lnTo>
                  <a:pt x="5920" y="2923"/>
                </a:lnTo>
                <a:lnTo>
                  <a:pt x="5938" y="2947"/>
                </a:lnTo>
                <a:lnTo>
                  <a:pt x="5954" y="2970"/>
                </a:lnTo>
                <a:lnTo>
                  <a:pt x="5971" y="2994"/>
                </a:lnTo>
                <a:lnTo>
                  <a:pt x="5987" y="3017"/>
                </a:lnTo>
                <a:lnTo>
                  <a:pt x="6002" y="3042"/>
                </a:lnTo>
                <a:lnTo>
                  <a:pt x="6017" y="3068"/>
                </a:lnTo>
                <a:lnTo>
                  <a:pt x="6031" y="3092"/>
                </a:lnTo>
                <a:lnTo>
                  <a:pt x="6045" y="3118"/>
                </a:lnTo>
                <a:lnTo>
                  <a:pt x="6058" y="3145"/>
                </a:lnTo>
                <a:lnTo>
                  <a:pt x="6070" y="3171"/>
                </a:lnTo>
                <a:lnTo>
                  <a:pt x="6082" y="3197"/>
                </a:lnTo>
                <a:lnTo>
                  <a:pt x="6093" y="3225"/>
                </a:lnTo>
                <a:lnTo>
                  <a:pt x="6103" y="3252"/>
                </a:lnTo>
                <a:lnTo>
                  <a:pt x="6113" y="3280"/>
                </a:lnTo>
                <a:lnTo>
                  <a:pt x="6122" y="3308"/>
                </a:lnTo>
                <a:lnTo>
                  <a:pt x="6131" y="3337"/>
                </a:lnTo>
                <a:lnTo>
                  <a:pt x="6138" y="3366"/>
                </a:lnTo>
                <a:lnTo>
                  <a:pt x="6146" y="3395"/>
                </a:lnTo>
                <a:lnTo>
                  <a:pt x="6152" y="3423"/>
                </a:lnTo>
                <a:lnTo>
                  <a:pt x="6158" y="3452"/>
                </a:lnTo>
                <a:lnTo>
                  <a:pt x="6163" y="3482"/>
                </a:lnTo>
                <a:lnTo>
                  <a:pt x="6166" y="3512"/>
                </a:lnTo>
                <a:lnTo>
                  <a:pt x="6171" y="3542"/>
                </a:lnTo>
                <a:lnTo>
                  <a:pt x="6173" y="3574"/>
                </a:lnTo>
                <a:lnTo>
                  <a:pt x="6175" y="3604"/>
                </a:lnTo>
                <a:lnTo>
                  <a:pt x="6176" y="3635"/>
                </a:lnTo>
                <a:lnTo>
                  <a:pt x="6176" y="3666"/>
                </a:lnTo>
                <a:lnTo>
                  <a:pt x="6176" y="3697"/>
                </a:lnTo>
                <a:lnTo>
                  <a:pt x="6175" y="3727"/>
                </a:lnTo>
                <a:lnTo>
                  <a:pt x="6173" y="3758"/>
                </a:lnTo>
                <a:lnTo>
                  <a:pt x="6171" y="3788"/>
                </a:lnTo>
                <a:lnTo>
                  <a:pt x="6166" y="3819"/>
                </a:lnTo>
                <a:lnTo>
                  <a:pt x="6163" y="3849"/>
                </a:lnTo>
                <a:lnTo>
                  <a:pt x="6158" y="3878"/>
                </a:lnTo>
                <a:lnTo>
                  <a:pt x="6152" y="3908"/>
                </a:lnTo>
                <a:lnTo>
                  <a:pt x="6146" y="3937"/>
                </a:lnTo>
                <a:lnTo>
                  <a:pt x="6138" y="3966"/>
                </a:lnTo>
                <a:lnTo>
                  <a:pt x="6131" y="3995"/>
                </a:lnTo>
                <a:lnTo>
                  <a:pt x="6122" y="4023"/>
                </a:lnTo>
                <a:lnTo>
                  <a:pt x="6113" y="4051"/>
                </a:lnTo>
                <a:lnTo>
                  <a:pt x="6103" y="4078"/>
                </a:lnTo>
                <a:lnTo>
                  <a:pt x="6093" y="4106"/>
                </a:lnTo>
                <a:lnTo>
                  <a:pt x="6082" y="4133"/>
                </a:lnTo>
                <a:lnTo>
                  <a:pt x="6070" y="4160"/>
                </a:lnTo>
                <a:lnTo>
                  <a:pt x="6058" y="4187"/>
                </a:lnTo>
                <a:lnTo>
                  <a:pt x="6045" y="4212"/>
                </a:lnTo>
                <a:lnTo>
                  <a:pt x="6031" y="4238"/>
                </a:lnTo>
                <a:lnTo>
                  <a:pt x="6017" y="4264"/>
                </a:lnTo>
                <a:lnTo>
                  <a:pt x="6002" y="4288"/>
                </a:lnTo>
                <a:lnTo>
                  <a:pt x="5987" y="4313"/>
                </a:lnTo>
                <a:lnTo>
                  <a:pt x="5971" y="4338"/>
                </a:lnTo>
                <a:lnTo>
                  <a:pt x="5954" y="4361"/>
                </a:lnTo>
                <a:lnTo>
                  <a:pt x="5938" y="4385"/>
                </a:lnTo>
                <a:lnTo>
                  <a:pt x="5920" y="4407"/>
                </a:lnTo>
                <a:lnTo>
                  <a:pt x="5902" y="4430"/>
                </a:lnTo>
                <a:lnTo>
                  <a:pt x="5883" y="4452"/>
                </a:lnTo>
                <a:lnTo>
                  <a:pt x="5864" y="4474"/>
                </a:lnTo>
                <a:lnTo>
                  <a:pt x="5845" y="4495"/>
                </a:lnTo>
                <a:lnTo>
                  <a:pt x="5824" y="4516"/>
                </a:lnTo>
                <a:lnTo>
                  <a:pt x="5804" y="4536"/>
                </a:lnTo>
                <a:lnTo>
                  <a:pt x="5783" y="4555"/>
                </a:lnTo>
                <a:lnTo>
                  <a:pt x="5761" y="4575"/>
                </a:lnTo>
                <a:lnTo>
                  <a:pt x="5739" y="4593"/>
                </a:lnTo>
                <a:lnTo>
                  <a:pt x="5716" y="4611"/>
                </a:lnTo>
                <a:lnTo>
                  <a:pt x="5694" y="4629"/>
                </a:lnTo>
                <a:lnTo>
                  <a:pt x="5670" y="4645"/>
                </a:lnTo>
                <a:lnTo>
                  <a:pt x="5647" y="4662"/>
                </a:lnTo>
                <a:lnTo>
                  <a:pt x="5622" y="4678"/>
                </a:lnTo>
                <a:lnTo>
                  <a:pt x="5597" y="4693"/>
                </a:lnTo>
                <a:lnTo>
                  <a:pt x="5573" y="4708"/>
                </a:lnTo>
                <a:lnTo>
                  <a:pt x="5547" y="4722"/>
                </a:lnTo>
                <a:lnTo>
                  <a:pt x="5521" y="4736"/>
                </a:lnTo>
                <a:lnTo>
                  <a:pt x="5495" y="4749"/>
                </a:lnTo>
                <a:lnTo>
                  <a:pt x="5469" y="4761"/>
                </a:lnTo>
                <a:lnTo>
                  <a:pt x="5442" y="4773"/>
                </a:lnTo>
                <a:lnTo>
                  <a:pt x="5415" y="4785"/>
                </a:lnTo>
                <a:lnTo>
                  <a:pt x="5387" y="4794"/>
                </a:lnTo>
                <a:lnTo>
                  <a:pt x="5360" y="4804"/>
                </a:lnTo>
                <a:lnTo>
                  <a:pt x="5331" y="4813"/>
                </a:lnTo>
                <a:lnTo>
                  <a:pt x="5304" y="4822"/>
                </a:lnTo>
                <a:lnTo>
                  <a:pt x="5275" y="4830"/>
                </a:lnTo>
                <a:lnTo>
                  <a:pt x="5246" y="4837"/>
                </a:lnTo>
                <a:lnTo>
                  <a:pt x="5217" y="4844"/>
                </a:lnTo>
                <a:lnTo>
                  <a:pt x="5187" y="4849"/>
                </a:lnTo>
                <a:lnTo>
                  <a:pt x="5158" y="4853"/>
                </a:lnTo>
                <a:lnTo>
                  <a:pt x="5128" y="4857"/>
                </a:lnTo>
                <a:lnTo>
                  <a:pt x="5097" y="4862"/>
                </a:lnTo>
                <a:lnTo>
                  <a:pt x="5067" y="4864"/>
                </a:lnTo>
                <a:lnTo>
                  <a:pt x="5036" y="4866"/>
                </a:lnTo>
                <a:lnTo>
                  <a:pt x="5006" y="4867"/>
                </a:lnTo>
                <a:lnTo>
                  <a:pt x="4975" y="4867"/>
                </a:lnTo>
                <a:lnTo>
                  <a:pt x="4943" y="4867"/>
                </a:lnTo>
                <a:lnTo>
                  <a:pt x="4912" y="4866"/>
                </a:lnTo>
                <a:lnTo>
                  <a:pt x="4881" y="4864"/>
                </a:lnTo>
                <a:lnTo>
                  <a:pt x="4851" y="4862"/>
                </a:lnTo>
                <a:lnTo>
                  <a:pt x="4821" y="4857"/>
                </a:lnTo>
                <a:lnTo>
                  <a:pt x="4791" y="4853"/>
                </a:lnTo>
                <a:lnTo>
                  <a:pt x="4761" y="4849"/>
                </a:lnTo>
                <a:lnTo>
                  <a:pt x="4732" y="4844"/>
                </a:lnTo>
                <a:lnTo>
                  <a:pt x="4702" y="4837"/>
                </a:lnTo>
                <a:lnTo>
                  <a:pt x="4673" y="4830"/>
                </a:lnTo>
                <a:lnTo>
                  <a:pt x="4646" y="4822"/>
                </a:lnTo>
                <a:lnTo>
                  <a:pt x="4617" y="4813"/>
                </a:lnTo>
                <a:lnTo>
                  <a:pt x="4589" y="4804"/>
                </a:lnTo>
                <a:lnTo>
                  <a:pt x="4561" y="4794"/>
                </a:lnTo>
                <a:lnTo>
                  <a:pt x="4534" y="4785"/>
                </a:lnTo>
                <a:lnTo>
                  <a:pt x="4506" y="4773"/>
                </a:lnTo>
                <a:lnTo>
                  <a:pt x="4479" y="4761"/>
                </a:lnTo>
                <a:lnTo>
                  <a:pt x="4454" y="4749"/>
                </a:lnTo>
                <a:lnTo>
                  <a:pt x="4427" y="4736"/>
                </a:lnTo>
                <a:lnTo>
                  <a:pt x="4401" y="4722"/>
                </a:lnTo>
                <a:lnTo>
                  <a:pt x="4377" y="4708"/>
                </a:lnTo>
                <a:lnTo>
                  <a:pt x="4351" y="4693"/>
                </a:lnTo>
                <a:lnTo>
                  <a:pt x="4326" y="4678"/>
                </a:lnTo>
                <a:lnTo>
                  <a:pt x="4303" y="4662"/>
                </a:lnTo>
                <a:lnTo>
                  <a:pt x="4279" y="4645"/>
                </a:lnTo>
                <a:lnTo>
                  <a:pt x="4255" y="4629"/>
                </a:lnTo>
                <a:lnTo>
                  <a:pt x="4232" y="4611"/>
                </a:lnTo>
                <a:lnTo>
                  <a:pt x="4209" y="4593"/>
                </a:lnTo>
                <a:lnTo>
                  <a:pt x="4188" y="4575"/>
                </a:lnTo>
                <a:lnTo>
                  <a:pt x="4167" y="4555"/>
                </a:lnTo>
                <a:lnTo>
                  <a:pt x="4145" y="4536"/>
                </a:lnTo>
                <a:lnTo>
                  <a:pt x="4125" y="4516"/>
                </a:lnTo>
                <a:lnTo>
                  <a:pt x="4104" y="4495"/>
                </a:lnTo>
                <a:lnTo>
                  <a:pt x="4085" y="4474"/>
                </a:lnTo>
                <a:lnTo>
                  <a:pt x="4066" y="4452"/>
                </a:lnTo>
                <a:lnTo>
                  <a:pt x="4047" y="4430"/>
                </a:lnTo>
                <a:lnTo>
                  <a:pt x="4029" y="4407"/>
                </a:lnTo>
                <a:lnTo>
                  <a:pt x="4011" y="4385"/>
                </a:lnTo>
                <a:lnTo>
                  <a:pt x="3994" y="4361"/>
                </a:lnTo>
                <a:lnTo>
                  <a:pt x="3978" y="4338"/>
                </a:lnTo>
                <a:lnTo>
                  <a:pt x="3962" y="4313"/>
                </a:lnTo>
                <a:lnTo>
                  <a:pt x="3947" y="4288"/>
                </a:lnTo>
                <a:lnTo>
                  <a:pt x="3932" y="4264"/>
                </a:lnTo>
                <a:lnTo>
                  <a:pt x="3918" y="4238"/>
                </a:lnTo>
                <a:lnTo>
                  <a:pt x="3904" y="4212"/>
                </a:lnTo>
                <a:lnTo>
                  <a:pt x="3891" y="4187"/>
                </a:lnTo>
                <a:lnTo>
                  <a:pt x="3878" y="4160"/>
                </a:lnTo>
                <a:lnTo>
                  <a:pt x="3866" y="4133"/>
                </a:lnTo>
                <a:lnTo>
                  <a:pt x="3856" y="4106"/>
                </a:lnTo>
                <a:lnTo>
                  <a:pt x="3845" y="4078"/>
                </a:lnTo>
                <a:lnTo>
                  <a:pt x="3835" y="4051"/>
                </a:lnTo>
                <a:lnTo>
                  <a:pt x="3827" y="4023"/>
                </a:lnTo>
                <a:lnTo>
                  <a:pt x="3818" y="3995"/>
                </a:lnTo>
                <a:lnTo>
                  <a:pt x="3811" y="3966"/>
                </a:lnTo>
                <a:lnTo>
                  <a:pt x="3803" y="3937"/>
                </a:lnTo>
                <a:lnTo>
                  <a:pt x="3797" y="3908"/>
                </a:lnTo>
                <a:lnTo>
                  <a:pt x="3791" y="3878"/>
                </a:lnTo>
                <a:lnTo>
                  <a:pt x="3786" y="3849"/>
                </a:lnTo>
                <a:lnTo>
                  <a:pt x="3782" y="3819"/>
                </a:lnTo>
                <a:lnTo>
                  <a:pt x="3779" y="3788"/>
                </a:lnTo>
                <a:lnTo>
                  <a:pt x="3775" y="3758"/>
                </a:lnTo>
                <a:lnTo>
                  <a:pt x="3774" y="3727"/>
                </a:lnTo>
                <a:lnTo>
                  <a:pt x="3773" y="3697"/>
                </a:lnTo>
                <a:lnTo>
                  <a:pt x="3772" y="3666"/>
                </a:lnTo>
                <a:lnTo>
                  <a:pt x="3773" y="3635"/>
                </a:lnTo>
                <a:lnTo>
                  <a:pt x="3774" y="3604"/>
                </a:lnTo>
                <a:lnTo>
                  <a:pt x="3775" y="3574"/>
                </a:lnTo>
                <a:lnTo>
                  <a:pt x="3779" y="3542"/>
                </a:lnTo>
                <a:lnTo>
                  <a:pt x="3782" y="3512"/>
                </a:lnTo>
                <a:lnTo>
                  <a:pt x="3786" y="3482"/>
                </a:lnTo>
                <a:lnTo>
                  <a:pt x="3791" y="3452"/>
                </a:lnTo>
                <a:lnTo>
                  <a:pt x="3797" y="3423"/>
                </a:lnTo>
                <a:lnTo>
                  <a:pt x="3803" y="3395"/>
                </a:lnTo>
                <a:lnTo>
                  <a:pt x="3811" y="3366"/>
                </a:lnTo>
                <a:lnTo>
                  <a:pt x="3818" y="3337"/>
                </a:lnTo>
                <a:lnTo>
                  <a:pt x="3827" y="3308"/>
                </a:lnTo>
                <a:lnTo>
                  <a:pt x="3835" y="3280"/>
                </a:lnTo>
                <a:lnTo>
                  <a:pt x="3845" y="3252"/>
                </a:lnTo>
                <a:lnTo>
                  <a:pt x="3856" y="3225"/>
                </a:lnTo>
                <a:lnTo>
                  <a:pt x="3866" y="3197"/>
                </a:lnTo>
                <a:lnTo>
                  <a:pt x="3878" y="3171"/>
                </a:lnTo>
                <a:lnTo>
                  <a:pt x="3891" y="3145"/>
                </a:lnTo>
                <a:lnTo>
                  <a:pt x="3904" y="3118"/>
                </a:lnTo>
                <a:lnTo>
                  <a:pt x="3918" y="3092"/>
                </a:lnTo>
                <a:lnTo>
                  <a:pt x="3932" y="3068"/>
                </a:lnTo>
                <a:lnTo>
                  <a:pt x="3947" y="3042"/>
                </a:lnTo>
                <a:lnTo>
                  <a:pt x="3962" y="3017"/>
                </a:lnTo>
                <a:lnTo>
                  <a:pt x="3978" y="2994"/>
                </a:lnTo>
                <a:lnTo>
                  <a:pt x="3994" y="2970"/>
                </a:lnTo>
                <a:lnTo>
                  <a:pt x="4011" y="2947"/>
                </a:lnTo>
                <a:lnTo>
                  <a:pt x="4029" y="2923"/>
                </a:lnTo>
                <a:lnTo>
                  <a:pt x="4047" y="2900"/>
                </a:lnTo>
                <a:lnTo>
                  <a:pt x="4066" y="2879"/>
                </a:lnTo>
                <a:lnTo>
                  <a:pt x="4085" y="2858"/>
                </a:lnTo>
                <a:lnTo>
                  <a:pt x="4104" y="2836"/>
                </a:lnTo>
                <a:lnTo>
                  <a:pt x="4125" y="2816"/>
                </a:lnTo>
                <a:lnTo>
                  <a:pt x="4145" y="2795"/>
                </a:lnTo>
                <a:lnTo>
                  <a:pt x="4167" y="2776"/>
                </a:lnTo>
                <a:lnTo>
                  <a:pt x="4188" y="2757"/>
                </a:lnTo>
                <a:lnTo>
                  <a:pt x="4209" y="2738"/>
                </a:lnTo>
                <a:lnTo>
                  <a:pt x="4232" y="2720"/>
                </a:lnTo>
                <a:lnTo>
                  <a:pt x="4255" y="2702"/>
                </a:lnTo>
                <a:lnTo>
                  <a:pt x="4279" y="2685"/>
                </a:lnTo>
                <a:lnTo>
                  <a:pt x="4303" y="2669"/>
                </a:lnTo>
                <a:lnTo>
                  <a:pt x="4326" y="2653"/>
                </a:lnTo>
                <a:lnTo>
                  <a:pt x="4351" y="2638"/>
                </a:lnTo>
                <a:lnTo>
                  <a:pt x="4377" y="2623"/>
                </a:lnTo>
                <a:lnTo>
                  <a:pt x="4401" y="2609"/>
                </a:lnTo>
                <a:lnTo>
                  <a:pt x="4427" y="2595"/>
                </a:lnTo>
                <a:lnTo>
                  <a:pt x="4454" y="2582"/>
                </a:lnTo>
                <a:lnTo>
                  <a:pt x="4479" y="2569"/>
                </a:lnTo>
                <a:lnTo>
                  <a:pt x="4506" y="2558"/>
                </a:lnTo>
                <a:lnTo>
                  <a:pt x="4534" y="2547"/>
                </a:lnTo>
                <a:lnTo>
                  <a:pt x="4561" y="2536"/>
                </a:lnTo>
                <a:lnTo>
                  <a:pt x="4589" y="2526"/>
                </a:lnTo>
                <a:lnTo>
                  <a:pt x="4617" y="2518"/>
                </a:lnTo>
                <a:lnTo>
                  <a:pt x="4646" y="2509"/>
                </a:lnTo>
                <a:lnTo>
                  <a:pt x="4673" y="2502"/>
                </a:lnTo>
                <a:lnTo>
                  <a:pt x="4702" y="2494"/>
                </a:lnTo>
                <a:lnTo>
                  <a:pt x="4732" y="2488"/>
                </a:lnTo>
                <a:lnTo>
                  <a:pt x="4761" y="2482"/>
                </a:lnTo>
                <a:lnTo>
                  <a:pt x="4791" y="2477"/>
                </a:lnTo>
                <a:lnTo>
                  <a:pt x="4821" y="2473"/>
                </a:lnTo>
                <a:lnTo>
                  <a:pt x="4851" y="2470"/>
                </a:lnTo>
                <a:lnTo>
                  <a:pt x="4881" y="2467"/>
                </a:lnTo>
                <a:lnTo>
                  <a:pt x="4912" y="2465"/>
                </a:lnTo>
                <a:lnTo>
                  <a:pt x="4943" y="2464"/>
                </a:lnTo>
                <a:lnTo>
                  <a:pt x="4975" y="2463"/>
                </a:lnTo>
                <a:close/>
                <a:moveTo>
                  <a:pt x="5548" y="3088"/>
                </a:moveTo>
                <a:lnTo>
                  <a:pt x="4727" y="4441"/>
                </a:lnTo>
                <a:lnTo>
                  <a:pt x="4757" y="4450"/>
                </a:lnTo>
                <a:lnTo>
                  <a:pt x="4787" y="4458"/>
                </a:lnTo>
                <a:lnTo>
                  <a:pt x="4817" y="4464"/>
                </a:lnTo>
                <a:lnTo>
                  <a:pt x="4848" y="4469"/>
                </a:lnTo>
                <a:lnTo>
                  <a:pt x="4879" y="4474"/>
                </a:lnTo>
                <a:lnTo>
                  <a:pt x="4910" y="4477"/>
                </a:lnTo>
                <a:lnTo>
                  <a:pt x="4942" y="4479"/>
                </a:lnTo>
                <a:lnTo>
                  <a:pt x="4975" y="4479"/>
                </a:lnTo>
                <a:lnTo>
                  <a:pt x="5016" y="4478"/>
                </a:lnTo>
                <a:lnTo>
                  <a:pt x="5057" y="4475"/>
                </a:lnTo>
                <a:lnTo>
                  <a:pt x="5098" y="4469"/>
                </a:lnTo>
                <a:lnTo>
                  <a:pt x="5139" y="4463"/>
                </a:lnTo>
                <a:lnTo>
                  <a:pt x="5178" y="4453"/>
                </a:lnTo>
                <a:lnTo>
                  <a:pt x="5217" y="4443"/>
                </a:lnTo>
                <a:lnTo>
                  <a:pt x="5254" y="4430"/>
                </a:lnTo>
                <a:lnTo>
                  <a:pt x="5291" y="4415"/>
                </a:lnTo>
                <a:lnTo>
                  <a:pt x="5327" y="4399"/>
                </a:lnTo>
                <a:lnTo>
                  <a:pt x="5363" y="4381"/>
                </a:lnTo>
                <a:lnTo>
                  <a:pt x="5397" y="4361"/>
                </a:lnTo>
                <a:lnTo>
                  <a:pt x="5429" y="4340"/>
                </a:lnTo>
                <a:lnTo>
                  <a:pt x="5461" y="4317"/>
                </a:lnTo>
                <a:lnTo>
                  <a:pt x="5492" y="4294"/>
                </a:lnTo>
                <a:lnTo>
                  <a:pt x="5521" y="4268"/>
                </a:lnTo>
                <a:lnTo>
                  <a:pt x="5550" y="4241"/>
                </a:lnTo>
                <a:lnTo>
                  <a:pt x="5577" y="4212"/>
                </a:lnTo>
                <a:lnTo>
                  <a:pt x="5603" y="4183"/>
                </a:lnTo>
                <a:lnTo>
                  <a:pt x="5626" y="4152"/>
                </a:lnTo>
                <a:lnTo>
                  <a:pt x="5649" y="4120"/>
                </a:lnTo>
                <a:lnTo>
                  <a:pt x="5670" y="4088"/>
                </a:lnTo>
                <a:lnTo>
                  <a:pt x="5689" y="4054"/>
                </a:lnTo>
                <a:lnTo>
                  <a:pt x="5708" y="4018"/>
                </a:lnTo>
                <a:lnTo>
                  <a:pt x="5724" y="3982"/>
                </a:lnTo>
                <a:lnTo>
                  <a:pt x="5739" y="3945"/>
                </a:lnTo>
                <a:lnTo>
                  <a:pt x="5752" y="3908"/>
                </a:lnTo>
                <a:lnTo>
                  <a:pt x="5762" y="3869"/>
                </a:lnTo>
                <a:lnTo>
                  <a:pt x="5772" y="3830"/>
                </a:lnTo>
                <a:lnTo>
                  <a:pt x="5778" y="3789"/>
                </a:lnTo>
                <a:lnTo>
                  <a:pt x="5784" y="3748"/>
                </a:lnTo>
                <a:lnTo>
                  <a:pt x="5787" y="3707"/>
                </a:lnTo>
                <a:lnTo>
                  <a:pt x="5788" y="3666"/>
                </a:lnTo>
                <a:lnTo>
                  <a:pt x="5787" y="3624"/>
                </a:lnTo>
                <a:lnTo>
                  <a:pt x="5784" y="3582"/>
                </a:lnTo>
                <a:lnTo>
                  <a:pt x="5778" y="3541"/>
                </a:lnTo>
                <a:lnTo>
                  <a:pt x="5772" y="3502"/>
                </a:lnTo>
                <a:lnTo>
                  <a:pt x="5762" y="3462"/>
                </a:lnTo>
                <a:lnTo>
                  <a:pt x="5752" y="3423"/>
                </a:lnTo>
                <a:lnTo>
                  <a:pt x="5739" y="3386"/>
                </a:lnTo>
                <a:lnTo>
                  <a:pt x="5724" y="3348"/>
                </a:lnTo>
                <a:lnTo>
                  <a:pt x="5708" y="3313"/>
                </a:lnTo>
                <a:lnTo>
                  <a:pt x="5689" y="3278"/>
                </a:lnTo>
                <a:lnTo>
                  <a:pt x="5670" y="3243"/>
                </a:lnTo>
                <a:lnTo>
                  <a:pt x="5649" y="3210"/>
                </a:lnTo>
                <a:lnTo>
                  <a:pt x="5626" y="3179"/>
                </a:lnTo>
                <a:lnTo>
                  <a:pt x="5603" y="3148"/>
                </a:lnTo>
                <a:lnTo>
                  <a:pt x="5577" y="3118"/>
                </a:lnTo>
                <a:lnTo>
                  <a:pt x="5550" y="3090"/>
                </a:lnTo>
                <a:lnTo>
                  <a:pt x="5548" y="3088"/>
                </a:lnTo>
                <a:close/>
                <a:moveTo>
                  <a:pt x="4398" y="4239"/>
                </a:moveTo>
                <a:lnTo>
                  <a:pt x="5217" y="2889"/>
                </a:lnTo>
                <a:lnTo>
                  <a:pt x="5188" y="2880"/>
                </a:lnTo>
                <a:lnTo>
                  <a:pt x="5159" y="2873"/>
                </a:lnTo>
                <a:lnTo>
                  <a:pt x="5129" y="2866"/>
                </a:lnTo>
                <a:lnTo>
                  <a:pt x="5099" y="2861"/>
                </a:lnTo>
                <a:lnTo>
                  <a:pt x="5068" y="2858"/>
                </a:lnTo>
                <a:lnTo>
                  <a:pt x="5037" y="2854"/>
                </a:lnTo>
                <a:lnTo>
                  <a:pt x="5006" y="2852"/>
                </a:lnTo>
                <a:lnTo>
                  <a:pt x="4975" y="2852"/>
                </a:lnTo>
                <a:lnTo>
                  <a:pt x="4933" y="2853"/>
                </a:lnTo>
                <a:lnTo>
                  <a:pt x="4891" y="2855"/>
                </a:lnTo>
                <a:lnTo>
                  <a:pt x="4850" y="2861"/>
                </a:lnTo>
                <a:lnTo>
                  <a:pt x="4811" y="2868"/>
                </a:lnTo>
                <a:lnTo>
                  <a:pt x="4771" y="2877"/>
                </a:lnTo>
                <a:lnTo>
                  <a:pt x="4732" y="2889"/>
                </a:lnTo>
                <a:lnTo>
                  <a:pt x="4695" y="2902"/>
                </a:lnTo>
                <a:lnTo>
                  <a:pt x="4657" y="2915"/>
                </a:lnTo>
                <a:lnTo>
                  <a:pt x="4622" y="2932"/>
                </a:lnTo>
                <a:lnTo>
                  <a:pt x="4587" y="2950"/>
                </a:lnTo>
                <a:lnTo>
                  <a:pt x="4552" y="2969"/>
                </a:lnTo>
                <a:lnTo>
                  <a:pt x="4519" y="2990"/>
                </a:lnTo>
                <a:lnTo>
                  <a:pt x="4487" y="3013"/>
                </a:lnTo>
                <a:lnTo>
                  <a:pt x="4457" y="3038"/>
                </a:lnTo>
                <a:lnTo>
                  <a:pt x="4427" y="3063"/>
                </a:lnTo>
                <a:lnTo>
                  <a:pt x="4399" y="3090"/>
                </a:lnTo>
                <a:lnTo>
                  <a:pt x="4372" y="3118"/>
                </a:lnTo>
                <a:lnTo>
                  <a:pt x="4347" y="3148"/>
                </a:lnTo>
                <a:lnTo>
                  <a:pt x="4322" y="3179"/>
                </a:lnTo>
                <a:lnTo>
                  <a:pt x="4299" y="3210"/>
                </a:lnTo>
                <a:lnTo>
                  <a:pt x="4278" y="3243"/>
                </a:lnTo>
                <a:lnTo>
                  <a:pt x="4259" y="3278"/>
                </a:lnTo>
                <a:lnTo>
                  <a:pt x="4240" y="3313"/>
                </a:lnTo>
                <a:lnTo>
                  <a:pt x="4224" y="3348"/>
                </a:lnTo>
                <a:lnTo>
                  <a:pt x="4210" y="3386"/>
                </a:lnTo>
                <a:lnTo>
                  <a:pt x="4198" y="3423"/>
                </a:lnTo>
                <a:lnTo>
                  <a:pt x="4186" y="3462"/>
                </a:lnTo>
                <a:lnTo>
                  <a:pt x="4177" y="3502"/>
                </a:lnTo>
                <a:lnTo>
                  <a:pt x="4170" y="3541"/>
                </a:lnTo>
                <a:lnTo>
                  <a:pt x="4164" y="3582"/>
                </a:lnTo>
                <a:lnTo>
                  <a:pt x="4162" y="3624"/>
                </a:lnTo>
                <a:lnTo>
                  <a:pt x="4161" y="3666"/>
                </a:lnTo>
                <a:lnTo>
                  <a:pt x="4162" y="3707"/>
                </a:lnTo>
                <a:lnTo>
                  <a:pt x="4164" y="3748"/>
                </a:lnTo>
                <a:lnTo>
                  <a:pt x="4170" y="3789"/>
                </a:lnTo>
                <a:lnTo>
                  <a:pt x="4177" y="3829"/>
                </a:lnTo>
                <a:lnTo>
                  <a:pt x="4186" y="3868"/>
                </a:lnTo>
                <a:lnTo>
                  <a:pt x="4197" y="3907"/>
                </a:lnTo>
                <a:lnTo>
                  <a:pt x="4209" y="3944"/>
                </a:lnTo>
                <a:lnTo>
                  <a:pt x="4224" y="3982"/>
                </a:lnTo>
                <a:lnTo>
                  <a:pt x="4240" y="4017"/>
                </a:lnTo>
                <a:lnTo>
                  <a:pt x="4259" y="4053"/>
                </a:lnTo>
                <a:lnTo>
                  <a:pt x="4278" y="4087"/>
                </a:lnTo>
                <a:lnTo>
                  <a:pt x="4298" y="4119"/>
                </a:lnTo>
                <a:lnTo>
                  <a:pt x="4321" y="4151"/>
                </a:lnTo>
                <a:lnTo>
                  <a:pt x="4346" y="4182"/>
                </a:lnTo>
                <a:lnTo>
                  <a:pt x="4371" y="4211"/>
                </a:lnTo>
                <a:lnTo>
                  <a:pt x="4398" y="4239"/>
                </a:lnTo>
                <a:close/>
                <a:moveTo>
                  <a:pt x="3365" y="684"/>
                </a:moveTo>
                <a:lnTo>
                  <a:pt x="3603" y="684"/>
                </a:lnTo>
                <a:lnTo>
                  <a:pt x="3603" y="3680"/>
                </a:lnTo>
                <a:lnTo>
                  <a:pt x="3365" y="3680"/>
                </a:lnTo>
                <a:lnTo>
                  <a:pt x="3365" y="684"/>
                </a:lnTo>
                <a:close/>
                <a:moveTo>
                  <a:pt x="2103" y="1731"/>
                </a:moveTo>
                <a:lnTo>
                  <a:pt x="2958" y="1069"/>
                </a:lnTo>
                <a:lnTo>
                  <a:pt x="2975" y="1054"/>
                </a:lnTo>
                <a:lnTo>
                  <a:pt x="2991" y="1038"/>
                </a:lnTo>
                <a:lnTo>
                  <a:pt x="3004" y="1021"/>
                </a:lnTo>
                <a:lnTo>
                  <a:pt x="3016" y="1002"/>
                </a:lnTo>
                <a:lnTo>
                  <a:pt x="3025" y="983"/>
                </a:lnTo>
                <a:lnTo>
                  <a:pt x="3033" y="963"/>
                </a:lnTo>
                <a:lnTo>
                  <a:pt x="3039" y="942"/>
                </a:lnTo>
                <a:lnTo>
                  <a:pt x="3042" y="921"/>
                </a:lnTo>
                <a:lnTo>
                  <a:pt x="3044" y="901"/>
                </a:lnTo>
                <a:lnTo>
                  <a:pt x="3043" y="879"/>
                </a:lnTo>
                <a:lnTo>
                  <a:pt x="3041" y="858"/>
                </a:lnTo>
                <a:lnTo>
                  <a:pt x="3037" y="836"/>
                </a:lnTo>
                <a:lnTo>
                  <a:pt x="3031" y="816"/>
                </a:lnTo>
                <a:lnTo>
                  <a:pt x="3022" y="796"/>
                </a:lnTo>
                <a:lnTo>
                  <a:pt x="3011" y="776"/>
                </a:lnTo>
                <a:lnTo>
                  <a:pt x="2998" y="757"/>
                </a:lnTo>
                <a:lnTo>
                  <a:pt x="2983" y="740"/>
                </a:lnTo>
                <a:lnTo>
                  <a:pt x="2967" y="725"/>
                </a:lnTo>
                <a:lnTo>
                  <a:pt x="2950" y="711"/>
                </a:lnTo>
                <a:lnTo>
                  <a:pt x="2931" y="700"/>
                </a:lnTo>
                <a:lnTo>
                  <a:pt x="2912" y="691"/>
                </a:lnTo>
                <a:lnTo>
                  <a:pt x="2892" y="683"/>
                </a:lnTo>
                <a:lnTo>
                  <a:pt x="2872" y="677"/>
                </a:lnTo>
                <a:lnTo>
                  <a:pt x="2851" y="673"/>
                </a:lnTo>
                <a:lnTo>
                  <a:pt x="2829" y="671"/>
                </a:lnTo>
                <a:lnTo>
                  <a:pt x="2808" y="671"/>
                </a:lnTo>
                <a:lnTo>
                  <a:pt x="2786" y="674"/>
                </a:lnTo>
                <a:lnTo>
                  <a:pt x="2766" y="679"/>
                </a:lnTo>
                <a:lnTo>
                  <a:pt x="2744" y="685"/>
                </a:lnTo>
                <a:lnTo>
                  <a:pt x="2725" y="694"/>
                </a:lnTo>
                <a:lnTo>
                  <a:pt x="2705" y="704"/>
                </a:lnTo>
                <a:lnTo>
                  <a:pt x="2687" y="717"/>
                </a:lnTo>
                <a:lnTo>
                  <a:pt x="1831" y="1380"/>
                </a:lnTo>
                <a:lnTo>
                  <a:pt x="1813" y="1395"/>
                </a:lnTo>
                <a:lnTo>
                  <a:pt x="1798" y="1411"/>
                </a:lnTo>
                <a:lnTo>
                  <a:pt x="1785" y="1428"/>
                </a:lnTo>
                <a:lnTo>
                  <a:pt x="1774" y="1446"/>
                </a:lnTo>
                <a:lnTo>
                  <a:pt x="1764" y="1465"/>
                </a:lnTo>
                <a:lnTo>
                  <a:pt x="1756" y="1486"/>
                </a:lnTo>
                <a:lnTo>
                  <a:pt x="1750" y="1506"/>
                </a:lnTo>
                <a:lnTo>
                  <a:pt x="1747" y="1526"/>
                </a:lnTo>
                <a:lnTo>
                  <a:pt x="1745" y="1548"/>
                </a:lnTo>
                <a:lnTo>
                  <a:pt x="1745" y="1569"/>
                </a:lnTo>
                <a:lnTo>
                  <a:pt x="1748" y="1591"/>
                </a:lnTo>
                <a:lnTo>
                  <a:pt x="1752" y="1612"/>
                </a:lnTo>
                <a:lnTo>
                  <a:pt x="1758" y="1633"/>
                </a:lnTo>
                <a:lnTo>
                  <a:pt x="1767" y="1653"/>
                </a:lnTo>
                <a:lnTo>
                  <a:pt x="1778" y="1672"/>
                </a:lnTo>
                <a:lnTo>
                  <a:pt x="1791" y="1690"/>
                </a:lnTo>
                <a:lnTo>
                  <a:pt x="1806" y="1709"/>
                </a:lnTo>
                <a:lnTo>
                  <a:pt x="1822" y="1724"/>
                </a:lnTo>
                <a:lnTo>
                  <a:pt x="1839" y="1737"/>
                </a:lnTo>
                <a:lnTo>
                  <a:pt x="1857" y="1748"/>
                </a:lnTo>
                <a:lnTo>
                  <a:pt x="1876" y="1758"/>
                </a:lnTo>
                <a:lnTo>
                  <a:pt x="1897" y="1765"/>
                </a:lnTo>
                <a:lnTo>
                  <a:pt x="1917" y="1772"/>
                </a:lnTo>
                <a:lnTo>
                  <a:pt x="1939" y="1775"/>
                </a:lnTo>
                <a:lnTo>
                  <a:pt x="1960" y="1777"/>
                </a:lnTo>
                <a:lnTo>
                  <a:pt x="1981" y="1776"/>
                </a:lnTo>
                <a:lnTo>
                  <a:pt x="2002" y="1774"/>
                </a:lnTo>
                <a:lnTo>
                  <a:pt x="2023" y="1770"/>
                </a:lnTo>
                <a:lnTo>
                  <a:pt x="2044" y="1763"/>
                </a:lnTo>
                <a:lnTo>
                  <a:pt x="2064" y="1755"/>
                </a:lnTo>
                <a:lnTo>
                  <a:pt x="2083" y="1744"/>
                </a:lnTo>
                <a:lnTo>
                  <a:pt x="2103" y="1731"/>
                </a:lnTo>
                <a:close/>
                <a:moveTo>
                  <a:pt x="1456" y="2739"/>
                </a:moveTo>
                <a:lnTo>
                  <a:pt x="1456" y="1580"/>
                </a:lnTo>
                <a:lnTo>
                  <a:pt x="672" y="1580"/>
                </a:lnTo>
                <a:lnTo>
                  <a:pt x="649" y="1581"/>
                </a:lnTo>
                <a:lnTo>
                  <a:pt x="629" y="1583"/>
                </a:lnTo>
                <a:lnTo>
                  <a:pt x="609" y="1589"/>
                </a:lnTo>
                <a:lnTo>
                  <a:pt x="588" y="1595"/>
                </a:lnTo>
                <a:lnTo>
                  <a:pt x="570" y="1604"/>
                </a:lnTo>
                <a:lnTo>
                  <a:pt x="552" y="1613"/>
                </a:lnTo>
                <a:lnTo>
                  <a:pt x="536" y="1625"/>
                </a:lnTo>
                <a:lnTo>
                  <a:pt x="520" y="1638"/>
                </a:lnTo>
                <a:lnTo>
                  <a:pt x="511" y="1647"/>
                </a:lnTo>
                <a:lnTo>
                  <a:pt x="497" y="1663"/>
                </a:lnTo>
                <a:lnTo>
                  <a:pt x="483" y="1680"/>
                </a:lnTo>
                <a:lnTo>
                  <a:pt x="472" y="1699"/>
                </a:lnTo>
                <a:lnTo>
                  <a:pt x="463" y="1718"/>
                </a:lnTo>
                <a:lnTo>
                  <a:pt x="455" y="1739"/>
                </a:lnTo>
                <a:lnTo>
                  <a:pt x="449" y="1761"/>
                </a:lnTo>
                <a:lnTo>
                  <a:pt x="446" y="1784"/>
                </a:lnTo>
                <a:lnTo>
                  <a:pt x="445" y="1806"/>
                </a:lnTo>
                <a:lnTo>
                  <a:pt x="445" y="2512"/>
                </a:lnTo>
                <a:lnTo>
                  <a:pt x="446" y="2535"/>
                </a:lnTo>
                <a:lnTo>
                  <a:pt x="449" y="2558"/>
                </a:lnTo>
                <a:lnTo>
                  <a:pt x="455" y="2579"/>
                </a:lnTo>
                <a:lnTo>
                  <a:pt x="463" y="2600"/>
                </a:lnTo>
                <a:lnTo>
                  <a:pt x="472" y="2620"/>
                </a:lnTo>
                <a:lnTo>
                  <a:pt x="483" y="2639"/>
                </a:lnTo>
                <a:lnTo>
                  <a:pt x="497" y="2656"/>
                </a:lnTo>
                <a:lnTo>
                  <a:pt x="511" y="2672"/>
                </a:lnTo>
                <a:lnTo>
                  <a:pt x="527" y="2687"/>
                </a:lnTo>
                <a:lnTo>
                  <a:pt x="545" y="2700"/>
                </a:lnTo>
                <a:lnTo>
                  <a:pt x="564" y="2712"/>
                </a:lnTo>
                <a:lnTo>
                  <a:pt x="584" y="2721"/>
                </a:lnTo>
                <a:lnTo>
                  <a:pt x="604" y="2729"/>
                </a:lnTo>
                <a:lnTo>
                  <a:pt x="626" y="2734"/>
                </a:lnTo>
                <a:lnTo>
                  <a:pt x="648" y="2738"/>
                </a:lnTo>
                <a:lnTo>
                  <a:pt x="672" y="2739"/>
                </a:lnTo>
                <a:lnTo>
                  <a:pt x="1456" y="2739"/>
                </a:lnTo>
                <a:close/>
              </a:path>
            </a:pathLst>
          </a:custGeom>
          <a:solidFill>
            <a:srgbClr val="F09442"/>
          </a:solidFill>
          <a:ln>
            <a:noFill/>
          </a:ln>
        </p:spPr>
        <p:txBody>
          <a:bodyPr anchor="ct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华文细黑" panose="02010600040101010101" pitchFamily="2" charset="-122"/>
              <a:ea typeface="华文细黑" panose="02010600040101010101" pitchFamily="2" charset="-122"/>
            </a:endParaRPr>
          </a:p>
        </p:txBody>
      </p:sp>
      <p:sp>
        <p:nvSpPr>
          <p:cNvPr id="26" name="KSO_Shape"/>
          <p:cNvSpPr/>
          <p:nvPr/>
        </p:nvSpPr>
        <p:spPr bwMode="auto">
          <a:xfrm>
            <a:off x="8106188" y="4332604"/>
            <a:ext cx="524964" cy="328906"/>
          </a:xfrm>
          <a:custGeom>
            <a:avLst/>
            <a:gdLst>
              <a:gd name="T0" fmla="*/ 2147483646 w 257"/>
              <a:gd name="T1" fmla="*/ 2147483646 h 191"/>
              <a:gd name="T2" fmla="*/ 2147483646 w 257"/>
              <a:gd name="T3" fmla="*/ 2147483646 h 191"/>
              <a:gd name="T4" fmla="*/ 2147483646 w 257"/>
              <a:gd name="T5" fmla="*/ 2147483646 h 191"/>
              <a:gd name="T6" fmla="*/ 2147483646 w 257"/>
              <a:gd name="T7" fmla="*/ 2147483646 h 191"/>
              <a:gd name="T8" fmla="*/ 2147483646 w 257"/>
              <a:gd name="T9" fmla="*/ 2147483646 h 191"/>
              <a:gd name="T10" fmla="*/ 2147483646 w 257"/>
              <a:gd name="T11" fmla="*/ 2147483646 h 191"/>
              <a:gd name="T12" fmla="*/ 2147483646 w 257"/>
              <a:gd name="T13" fmla="*/ 2147483646 h 191"/>
              <a:gd name="T14" fmla="*/ 2147483646 w 257"/>
              <a:gd name="T15" fmla="*/ 2147483646 h 191"/>
              <a:gd name="T16" fmla="*/ 2147483646 w 257"/>
              <a:gd name="T17" fmla="*/ 2147483646 h 191"/>
              <a:gd name="T18" fmla="*/ 2147483646 w 257"/>
              <a:gd name="T19" fmla="*/ 2147483646 h 191"/>
              <a:gd name="T20" fmla="*/ 2147483646 w 257"/>
              <a:gd name="T21" fmla="*/ 2147483646 h 191"/>
              <a:gd name="T22" fmla="*/ 2147483646 w 257"/>
              <a:gd name="T23" fmla="*/ 2147483646 h 191"/>
              <a:gd name="T24" fmla="*/ 2147483646 w 257"/>
              <a:gd name="T25" fmla="*/ 2147483646 h 191"/>
              <a:gd name="T26" fmla="*/ 2147483646 w 257"/>
              <a:gd name="T27" fmla="*/ 2147483646 h 191"/>
              <a:gd name="T28" fmla="*/ 2147483646 w 257"/>
              <a:gd name="T29" fmla="*/ 2147483646 h 191"/>
              <a:gd name="T30" fmla="*/ 2147483646 w 257"/>
              <a:gd name="T31" fmla="*/ 2147483646 h 191"/>
              <a:gd name="T32" fmla="*/ 2147483646 w 257"/>
              <a:gd name="T33" fmla="*/ 2147483646 h 191"/>
              <a:gd name="T34" fmla="*/ 2147483646 w 257"/>
              <a:gd name="T35" fmla="*/ 2147483646 h 191"/>
              <a:gd name="T36" fmla="*/ 2147483646 w 257"/>
              <a:gd name="T37" fmla="*/ 2147483646 h 191"/>
              <a:gd name="T38" fmla="*/ 2147483646 w 257"/>
              <a:gd name="T39" fmla="*/ 2147483646 h 191"/>
              <a:gd name="T40" fmla="*/ 2147483646 w 257"/>
              <a:gd name="T41" fmla="*/ 2147483646 h 191"/>
              <a:gd name="T42" fmla="*/ 2147483646 w 257"/>
              <a:gd name="T43" fmla="*/ 2147483646 h 191"/>
              <a:gd name="T44" fmla="*/ 2147483646 w 257"/>
              <a:gd name="T45" fmla="*/ 2147483646 h 191"/>
              <a:gd name="T46" fmla="*/ 2147483646 w 257"/>
              <a:gd name="T47" fmla="*/ 2147483646 h 191"/>
              <a:gd name="T48" fmla="*/ 2147483646 w 257"/>
              <a:gd name="T49" fmla="*/ 2147483646 h 191"/>
              <a:gd name="T50" fmla="*/ 2147483646 w 257"/>
              <a:gd name="T51" fmla="*/ 2147483646 h 191"/>
              <a:gd name="T52" fmla="*/ 2147483646 w 257"/>
              <a:gd name="T53" fmla="*/ 2147483646 h 191"/>
              <a:gd name="T54" fmla="*/ 2147483646 w 257"/>
              <a:gd name="T55" fmla="*/ 2147483646 h 191"/>
              <a:gd name="T56" fmla="*/ 2147483646 w 257"/>
              <a:gd name="T57" fmla="*/ 2147483646 h 191"/>
              <a:gd name="T58" fmla="*/ 2147483646 w 257"/>
              <a:gd name="T59" fmla="*/ 2147483646 h 191"/>
              <a:gd name="T60" fmla="*/ 2147483646 w 257"/>
              <a:gd name="T61" fmla="*/ 2147483646 h 191"/>
              <a:gd name="T62" fmla="*/ 2147483646 w 257"/>
              <a:gd name="T63" fmla="*/ 2147483646 h 191"/>
              <a:gd name="T64" fmla="*/ 2147483646 w 257"/>
              <a:gd name="T65" fmla="*/ 2147483646 h 191"/>
              <a:gd name="T66" fmla="*/ 2147483646 w 257"/>
              <a:gd name="T67" fmla="*/ 2147483646 h 191"/>
              <a:gd name="T68" fmla="*/ 2147483646 w 257"/>
              <a:gd name="T69" fmla="*/ 2147483646 h 191"/>
              <a:gd name="T70" fmla="*/ 2147483646 w 257"/>
              <a:gd name="T71" fmla="*/ 2147483646 h 191"/>
              <a:gd name="T72" fmla="*/ 2147483646 w 257"/>
              <a:gd name="T73" fmla="*/ 2147483646 h 191"/>
              <a:gd name="T74" fmla="*/ 2147483646 w 257"/>
              <a:gd name="T75" fmla="*/ 2147483646 h 191"/>
              <a:gd name="T76" fmla="*/ 2147483646 w 257"/>
              <a:gd name="T77" fmla="*/ 2147483646 h 191"/>
              <a:gd name="T78" fmla="*/ 2147483646 w 257"/>
              <a:gd name="T79" fmla="*/ 2147483646 h 191"/>
              <a:gd name="T80" fmla="*/ 2147483646 w 257"/>
              <a:gd name="T81" fmla="*/ 2147483646 h 191"/>
              <a:gd name="T82" fmla="*/ 2147483646 w 257"/>
              <a:gd name="T83" fmla="*/ 2147483646 h 191"/>
              <a:gd name="T84" fmla="*/ 2147483646 w 257"/>
              <a:gd name="T85" fmla="*/ 2147483646 h 191"/>
              <a:gd name="T86" fmla="*/ 2147483646 w 257"/>
              <a:gd name="T87" fmla="*/ 2147483646 h 191"/>
              <a:gd name="T88" fmla="*/ 2147483646 w 257"/>
              <a:gd name="T89" fmla="*/ 2147483646 h 191"/>
              <a:gd name="T90" fmla="*/ 2147483646 w 257"/>
              <a:gd name="T91" fmla="*/ 2147483646 h 191"/>
              <a:gd name="T92" fmla="*/ 2147483646 w 257"/>
              <a:gd name="T93" fmla="*/ 2147483646 h 191"/>
              <a:gd name="T94" fmla="*/ 2147483646 w 257"/>
              <a:gd name="T95" fmla="*/ 2147483646 h 191"/>
              <a:gd name="T96" fmla="*/ 2147483646 w 257"/>
              <a:gd name="T97" fmla="*/ 2147483646 h 191"/>
              <a:gd name="T98" fmla="*/ 2147483646 w 257"/>
              <a:gd name="T99" fmla="*/ 2147483646 h 19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7" h="191">
                <a:moveTo>
                  <a:pt x="33" y="125"/>
                </a:moveTo>
                <a:cubicBezTo>
                  <a:pt x="55" y="125"/>
                  <a:pt x="55" y="125"/>
                  <a:pt x="55" y="125"/>
                </a:cubicBezTo>
                <a:cubicBezTo>
                  <a:pt x="55" y="122"/>
                  <a:pt x="55" y="122"/>
                  <a:pt x="55" y="122"/>
                </a:cubicBezTo>
                <a:cubicBezTo>
                  <a:pt x="45" y="122"/>
                  <a:pt x="45" y="122"/>
                  <a:pt x="45" y="122"/>
                </a:cubicBezTo>
                <a:cubicBezTo>
                  <a:pt x="41" y="122"/>
                  <a:pt x="37" y="120"/>
                  <a:pt x="34" y="118"/>
                </a:cubicBezTo>
                <a:cubicBezTo>
                  <a:pt x="32" y="115"/>
                  <a:pt x="30" y="111"/>
                  <a:pt x="30" y="107"/>
                </a:cubicBezTo>
                <a:cubicBezTo>
                  <a:pt x="30" y="15"/>
                  <a:pt x="30" y="15"/>
                  <a:pt x="30" y="15"/>
                </a:cubicBezTo>
                <a:cubicBezTo>
                  <a:pt x="30" y="11"/>
                  <a:pt x="32" y="7"/>
                  <a:pt x="34" y="5"/>
                </a:cubicBezTo>
                <a:cubicBezTo>
                  <a:pt x="34" y="5"/>
                  <a:pt x="34" y="5"/>
                  <a:pt x="34" y="5"/>
                </a:cubicBezTo>
                <a:cubicBezTo>
                  <a:pt x="37" y="2"/>
                  <a:pt x="41" y="0"/>
                  <a:pt x="45" y="0"/>
                </a:cubicBezTo>
                <a:cubicBezTo>
                  <a:pt x="209" y="0"/>
                  <a:pt x="209" y="0"/>
                  <a:pt x="209" y="0"/>
                </a:cubicBezTo>
                <a:cubicBezTo>
                  <a:pt x="213" y="0"/>
                  <a:pt x="217" y="2"/>
                  <a:pt x="220" y="5"/>
                </a:cubicBezTo>
                <a:cubicBezTo>
                  <a:pt x="220" y="5"/>
                  <a:pt x="220" y="5"/>
                  <a:pt x="220" y="5"/>
                </a:cubicBezTo>
                <a:cubicBezTo>
                  <a:pt x="222" y="7"/>
                  <a:pt x="224" y="11"/>
                  <a:pt x="224" y="15"/>
                </a:cubicBezTo>
                <a:cubicBezTo>
                  <a:pt x="224" y="107"/>
                  <a:pt x="224" y="107"/>
                  <a:pt x="224" y="107"/>
                </a:cubicBezTo>
                <a:cubicBezTo>
                  <a:pt x="224" y="111"/>
                  <a:pt x="222" y="115"/>
                  <a:pt x="220" y="118"/>
                </a:cubicBezTo>
                <a:cubicBezTo>
                  <a:pt x="217" y="120"/>
                  <a:pt x="213" y="122"/>
                  <a:pt x="209" y="122"/>
                </a:cubicBezTo>
                <a:cubicBezTo>
                  <a:pt x="198" y="122"/>
                  <a:pt x="198" y="122"/>
                  <a:pt x="198" y="122"/>
                </a:cubicBezTo>
                <a:cubicBezTo>
                  <a:pt x="198" y="125"/>
                  <a:pt x="198" y="125"/>
                  <a:pt x="198" y="125"/>
                </a:cubicBezTo>
                <a:cubicBezTo>
                  <a:pt x="221" y="125"/>
                  <a:pt x="221" y="125"/>
                  <a:pt x="221" y="125"/>
                </a:cubicBezTo>
                <a:cubicBezTo>
                  <a:pt x="257" y="173"/>
                  <a:pt x="257" y="173"/>
                  <a:pt x="257" y="173"/>
                </a:cubicBezTo>
                <a:cubicBezTo>
                  <a:pt x="256" y="173"/>
                  <a:pt x="256" y="173"/>
                  <a:pt x="256" y="173"/>
                </a:cubicBezTo>
                <a:cubicBezTo>
                  <a:pt x="248" y="191"/>
                  <a:pt x="248" y="191"/>
                  <a:pt x="248" y="191"/>
                </a:cubicBezTo>
                <a:cubicBezTo>
                  <a:pt x="9" y="191"/>
                  <a:pt x="9" y="191"/>
                  <a:pt x="9" y="191"/>
                </a:cubicBezTo>
                <a:cubicBezTo>
                  <a:pt x="0" y="173"/>
                  <a:pt x="0" y="173"/>
                  <a:pt x="0" y="173"/>
                </a:cubicBezTo>
                <a:cubicBezTo>
                  <a:pt x="33" y="125"/>
                  <a:pt x="33" y="125"/>
                  <a:pt x="33" y="125"/>
                </a:cubicBezTo>
                <a:close/>
                <a:moveTo>
                  <a:pt x="77" y="125"/>
                </a:moveTo>
                <a:cubicBezTo>
                  <a:pt x="176" y="125"/>
                  <a:pt x="176" y="125"/>
                  <a:pt x="176" y="125"/>
                </a:cubicBezTo>
                <a:cubicBezTo>
                  <a:pt x="176" y="122"/>
                  <a:pt x="176" y="122"/>
                  <a:pt x="176" y="122"/>
                </a:cubicBezTo>
                <a:cubicBezTo>
                  <a:pt x="77" y="122"/>
                  <a:pt x="77" y="122"/>
                  <a:pt x="77" y="122"/>
                </a:cubicBezTo>
                <a:cubicBezTo>
                  <a:pt x="77" y="125"/>
                  <a:pt x="77" y="125"/>
                  <a:pt x="77" y="125"/>
                </a:cubicBezTo>
                <a:close/>
                <a:moveTo>
                  <a:pt x="209" y="15"/>
                </a:moveTo>
                <a:cubicBezTo>
                  <a:pt x="45" y="15"/>
                  <a:pt x="45" y="15"/>
                  <a:pt x="45" y="15"/>
                </a:cubicBezTo>
                <a:cubicBezTo>
                  <a:pt x="45" y="15"/>
                  <a:pt x="45" y="15"/>
                  <a:pt x="45" y="15"/>
                </a:cubicBezTo>
                <a:cubicBezTo>
                  <a:pt x="45" y="15"/>
                  <a:pt x="45" y="15"/>
                  <a:pt x="45" y="15"/>
                </a:cubicBezTo>
                <a:cubicBezTo>
                  <a:pt x="45" y="15"/>
                  <a:pt x="45" y="15"/>
                  <a:pt x="45" y="15"/>
                </a:cubicBezTo>
                <a:cubicBezTo>
                  <a:pt x="45" y="107"/>
                  <a:pt x="45" y="107"/>
                  <a:pt x="45" y="107"/>
                </a:cubicBezTo>
                <a:cubicBezTo>
                  <a:pt x="45" y="107"/>
                  <a:pt x="45" y="107"/>
                  <a:pt x="45" y="107"/>
                </a:cubicBezTo>
                <a:cubicBezTo>
                  <a:pt x="45" y="107"/>
                  <a:pt x="45" y="107"/>
                  <a:pt x="45" y="107"/>
                </a:cubicBezTo>
                <a:cubicBezTo>
                  <a:pt x="209" y="107"/>
                  <a:pt x="209" y="107"/>
                  <a:pt x="209" y="107"/>
                </a:cubicBezTo>
                <a:cubicBezTo>
                  <a:pt x="209" y="107"/>
                  <a:pt x="209" y="107"/>
                  <a:pt x="209" y="107"/>
                </a:cubicBezTo>
                <a:cubicBezTo>
                  <a:pt x="209" y="107"/>
                  <a:pt x="210" y="107"/>
                  <a:pt x="210" y="107"/>
                </a:cubicBezTo>
                <a:cubicBezTo>
                  <a:pt x="210" y="15"/>
                  <a:pt x="210" y="15"/>
                  <a:pt x="210" y="15"/>
                </a:cubicBezTo>
                <a:cubicBezTo>
                  <a:pt x="210" y="15"/>
                  <a:pt x="210" y="15"/>
                  <a:pt x="209" y="15"/>
                </a:cubicBezTo>
                <a:cubicBezTo>
                  <a:pt x="209" y="15"/>
                  <a:pt x="209" y="15"/>
                  <a:pt x="209" y="15"/>
                </a:cubicBezTo>
                <a:cubicBezTo>
                  <a:pt x="209" y="15"/>
                  <a:pt x="209" y="15"/>
                  <a:pt x="209" y="15"/>
                </a:cubicBezTo>
                <a:close/>
                <a:moveTo>
                  <a:pt x="39" y="155"/>
                </a:moveTo>
                <a:cubicBezTo>
                  <a:pt x="37" y="158"/>
                  <a:pt x="35" y="160"/>
                  <a:pt x="34" y="163"/>
                </a:cubicBezTo>
                <a:cubicBezTo>
                  <a:pt x="42" y="163"/>
                  <a:pt x="51" y="163"/>
                  <a:pt x="60" y="163"/>
                </a:cubicBezTo>
                <a:cubicBezTo>
                  <a:pt x="61" y="160"/>
                  <a:pt x="62" y="158"/>
                  <a:pt x="63" y="155"/>
                </a:cubicBezTo>
                <a:cubicBezTo>
                  <a:pt x="55" y="155"/>
                  <a:pt x="47" y="155"/>
                  <a:pt x="39" y="155"/>
                </a:cubicBezTo>
                <a:close/>
                <a:moveTo>
                  <a:pt x="51" y="135"/>
                </a:moveTo>
                <a:cubicBezTo>
                  <a:pt x="50" y="137"/>
                  <a:pt x="49" y="139"/>
                  <a:pt x="48" y="141"/>
                </a:cubicBezTo>
                <a:cubicBezTo>
                  <a:pt x="57" y="141"/>
                  <a:pt x="66" y="141"/>
                  <a:pt x="75" y="141"/>
                </a:cubicBezTo>
                <a:cubicBezTo>
                  <a:pt x="76" y="139"/>
                  <a:pt x="77" y="137"/>
                  <a:pt x="78" y="135"/>
                </a:cubicBezTo>
                <a:cubicBezTo>
                  <a:pt x="69" y="135"/>
                  <a:pt x="60" y="135"/>
                  <a:pt x="51" y="135"/>
                </a:cubicBezTo>
                <a:close/>
                <a:moveTo>
                  <a:pt x="192" y="135"/>
                </a:moveTo>
                <a:cubicBezTo>
                  <a:pt x="193" y="137"/>
                  <a:pt x="194" y="139"/>
                  <a:pt x="195" y="141"/>
                </a:cubicBezTo>
                <a:cubicBezTo>
                  <a:pt x="201" y="141"/>
                  <a:pt x="207" y="141"/>
                  <a:pt x="213" y="141"/>
                </a:cubicBezTo>
                <a:cubicBezTo>
                  <a:pt x="212" y="139"/>
                  <a:pt x="210" y="137"/>
                  <a:pt x="209" y="135"/>
                </a:cubicBezTo>
                <a:cubicBezTo>
                  <a:pt x="204" y="135"/>
                  <a:pt x="198" y="135"/>
                  <a:pt x="192" y="135"/>
                </a:cubicBezTo>
                <a:close/>
                <a:moveTo>
                  <a:pt x="171" y="135"/>
                </a:moveTo>
                <a:cubicBezTo>
                  <a:pt x="171" y="137"/>
                  <a:pt x="172" y="139"/>
                  <a:pt x="173" y="141"/>
                </a:cubicBezTo>
                <a:cubicBezTo>
                  <a:pt x="179" y="141"/>
                  <a:pt x="184" y="141"/>
                  <a:pt x="190" y="141"/>
                </a:cubicBezTo>
                <a:cubicBezTo>
                  <a:pt x="189" y="139"/>
                  <a:pt x="188" y="137"/>
                  <a:pt x="187" y="135"/>
                </a:cubicBezTo>
                <a:cubicBezTo>
                  <a:pt x="182" y="135"/>
                  <a:pt x="176" y="135"/>
                  <a:pt x="171" y="135"/>
                </a:cubicBezTo>
                <a:close/>
                <a:moveTo>
                  <a:pt x="149" y="135"/>
                </a:moveTo>
                <a:cubicBezTo>
                  <a:pt x="149" y="137"/>
                  <a:pt x="149" y="139"/>
                  <a:pt x="150" y="141"/>
                </a:cubicBezTo>
                <a:cubicBezTo>
                  <a:pt x="155" y="141"/>
                  <a:pt x="161" y="141"/>
                  <a:pt x="167" y="141"/>
                </a:cubicBezTo>
                <a:cubicBezTo>
                  <a:pt x="167" y="139"/>
                  <a:pt x="166" y="137"/>
                  <a:pt x="165" y="135"/>
                </a:cubicBezTo>
                <a:cubicBezTo>
                  <a:pt x="160" y="135"/>
                  <a:pt x="154" y="135"/>
                  <a:pt x="149" y="135"/>
                </a:cubicBezTo>
                <a:close/>
                <a:moveTo>
                  <a:pt x="127" y="135"/>
                </a:moveTo>
                <a:cubicBezTo>
                  <a:pt x="127" y="137"/>
                  <a:pt x="127" y="139"/>
                  <a:pt x="127" y="141"/>
                </a:cubicBezTo>
                <a:cubicBezTo>
                  <a:pt x="133" y="141"/>
                  <a:pt x="139" y="141"/>
                  <a:pt x="144" y="141"/>
                </a:cubicBezTo>
                <a:cubicBezTo>
                  <a:pt x="144" y="139"/>
                  <a:pt x="144" y="137"/>
                  <a:pt x="144" y="135"/>
                </a:cubicBezTo>
                <a:cubicBezTo>
                  <a:pt x="138" y="135"/>
                  <a:pt x="133" y="135"/>
                  <a:pt x="127" y="135"/>
                </a:cubicBezTo>
                <a:close/>
                <a:moveTo>
                  <a:pt x="105" y="135"/>
                </a:moveTo>
                <a:cubicBezTo>
                  <a:pt x="105" y="137"/>
                  <a:pt x="104" y="139"/>
                  <a:pt x="104" y="141"/>
                </a:cubicBezTo>
                <a:cubicBezTo>
                  <a:pt x="110" y="141"/>
                  <a:pt x="115" y="141"/>
                  <a:pt x="121" y="141"/>
                </a:cubicBezTo>
                <a:cubicBezTo>
                  <a:pt x="121" y="139"/>
                  <a:pt x="122" y="137"/>
                  <a:pt x="122" y="135"/>
                </a:cubicBezTo>
                <a:cubicBezTo>
                  <a:pt x="116" y="135"/>
                  <a:pt x="111" y="135"/>
                  <a:pt x="105" y="135"/>
                </a:cubicBezTo>
                <a:close/>
                <a:moveTo>
                  <a:pt x="83" y="135"/>
                </a:moveTo>
                <a:cubicBezTo>
                  <a:pt x="83" y="137"/>
                  <a:pt x="82" y="139"/>
                  <a:pt x="81" y="141"/>
                </a:cubicBezTo>
                <a:cubicBezTo>
                  <a:pt x="87" y="141"/>
                  <a:pt x="93" y="141"/>
                  <a:pt x="99" y="141"/>
                </a:cubicBezTo>
                <a:cubicBezTo>
                  <a:pt x="99" y="139"/>
                  <a:pt x="100" y="137"/>
                  <a:pt x="100" y="135"/>
                </a:cubicBezTo>
                <a:cubicBezTo>
                  <a:pt x="94" y="135"/>
                  <a:pt x="89" y="135"/>
                  <a:pt x="83" y="135"/>
                </a:cubicBezTo>
                <a:close/>
                <a:moveTo>
                  <a:pt x="187" y="144"/>
                </a:moveTo>
                <a:cubicBezTo>
                  <a:pt x="188" y="146"/>
                  <a:pt x="189" y="149"/>
                  <a:pt x="190" y="151"/>
                </a:cubicBezTo>
                <a:cubicBezTo>
                  <a:pt x="200" y="151"/>
                  <a:pt x="209" y="151"/>
                  <a:pt x="219" y="151"/>
                </a:cubicBezTo>
                <a:cubicBezTo>
                  <a:pt x="218" y="149"/>
                  <a:pt x="216" y="146"/>
                  <a:pt x="215" y="144"/>
                </a:cubicBezTo>
                <a:cubicBezTo>
                  <a:pt x="205" y="144"/>
                  <a:pt x="196" y="144"/>
                  <a:pt x="187" y="144"/>
                </a:cubicBezTo>
                <a:close/>
                <a:moveTo>
                  <a:pt x="163" y="144"/>
                </a:moveTo>
                <a:cubicBezTo>
                  <a:pt x="163" y="146"/>
                  <a:pt x="164" y="149"/>
                  <a:pt x="165" y="151"/>
                </a:cubicBezTo>
                <a:cubicBezTo>
                  <a:pt x="171" y="151"/>
                  <a:pt x="177" y="151"/>
                  <a:pt x="183" y="151"/>
                </a:cubicBezTo>
                <a:cubicBezTo>
                  <a:pt x="183" y="149"/>
                  <a:pt x="182" y="146"/>
                  <a:pt x="181" y="144"/>
                </a:cubicBezTo>
                <a:cubicBezTo>
                  <a:pt x="175" y="144"/>
                  <a:pt x="169" y="144"/>
                  <a:pt x="163" y="144"/>
                </a:cubicBezTo>
                <a:close/>
                <a:moveTo>
                  <a:pt x="139" y="144"/>
                </a:moveTo>
                <a:cubicBezTo>
                  <a:pt x="140" y="146"/>
                  <a:pt x="140" y="149"/>
                  <a:pt x="140" y="151"/>
                </a:cubicBezTo>
                <a:cubicBezTo>
                  <a:pt x="146" y="151"/>
                  <a:pt x="153" y="151"/>
                  <a:pt x="159" y="151"/>
                </a:cubicBezTo>
                <a:cubicBezTo>
                  <a:pt x="158" y="149"/>
                  <a:pt x="158" y="146"/>
                  <a:pt x="157" y="144"/>
                </a:cubicBezTo>
                <a:cubicBezTo>
                  <a:pt x="151" y="144"/>
                  <a:pt x="145" y="144"/>
                  <a:pt x="139" y="144"/>
                </a:cubicBezTo>
                <a:close/>
                <a:moveTo>
                  <a:pt x="116" y="144"/>
                </a:moveTo>
                <a:cubicBezTo>
                  <a:pt x="116" y="146"/>
                  <a:pt x="115" y="149"/>
                  <a:pt x="115" y="151"/>
                </a:cubicBezTo>
                <a:cubicBezTo>
                  <a:pt x="121" y="151"/>
                  <a:pt x="128" y="151"/>
                  <a:pt x="134" y="151"/>
                </a:cubicBezTo>
                <a:cubicBezTo>
                  <a:pt x="134" y="149"/>
                  <a:pt x="134" y="146"/>
                  <a:pt x="134" y="144"/>
                </a:cubicBezTo>
                <a:cubicBezTo>
                  <a:pt x="128" y="144"/>
                  <a:pt x="122" y="144"/>
                  <a:pt x="116" y="144"/>
                </a:cubicBezTo>
                <a:close/>
                <a:moveTo>
                  <a:pt x="92" y="144"/>
                </a:moveTo>
                <a:cubicBezTo>
                  <a:pt x="92" y="146"/>
                  <a:pt x="91" y="149"/>
                  <a:pt x="91" y="151"/>
                </a:cubicBezTo>
                <a:cubicBezTo>
                  <a:pt x="97" y="151"/>
                  <a:pt x="103" y="151"/>
                  <a:pt x="109" y="151"/>
                </a:cubicBezTo>
                <a:cubicBezTo>
                  <a:pt x="110" y="149"/>
                  <a:pt x="110" y="146"/>
                  <a:pt x="110" y="144"/>
                </a:cubicBezTo>
                <a:cubicBezTo>
                  <a:pt x="104" y="144"/>
                  <a:pt x="98" y="144"/>
                  <a:pt x="92" y="144"/>
                </a:cubicBezTo>
                <a:close/>
                <a:moveTo>
                  <a:pt x="69" y="144"/>
                </a:moveTo>
                <a:cubicBezTo>
                  <a:pt x="68" y="146"/>
                  <a:pt x="67" y="149"/>
                  <a:pt x="66" y="151"/>
                </a:cubicBezTo>
                <a:cubicBezTo>
                  <a:pt x="72" y="151"/>
                  <a:pt x="78" y="151"/>
                  <a:pt x="84" y="151"/>
                </a:cubicBezTo>
                <a:cubicBezTo>
                  <a:pt x="85" y="149"/>
                  <a:pt x="86" y="146"/>
                  <a:pt x="87" y="144"/>
                </a:cubicBezTo>
                <a:cubicBezTo>
                  <a:pt x="81" y="144"/>
                  <a:pt x="75" y="144"/>
                  <a:pt x="69" y="144"/>
                </a:cubicBezTo>
                <a:close/>
                <a:moveTo>
                  <a:pt x="45" y="144"/>
                </a:moveTo>
                <a:cubicBezTo>
                  <a:pt x="44" y="146"/>
                  <a:pt x="43" y="149"/>
                  <a:pt x="41" y="151"/>
                </a:cubicBezTo>
                <a:cubicBezTo>
                  <a:pt x="47" y="151"/>
                  <a:pt x="54" y="151"/>
                  <a:pt x="60" y="151"/>
                </a:cubicBezTo>
                <a:cubicBezTo>
                  <a:pt x="61" y="149"/>
                  <a:pt x="62" y="146"/>
                  <a:pt x="63" y="144"/>
                </a:cubicBezTo>
                <a:cubicBezTo>
                  <a:pt x="57" y="144"/>
                  <a:pt x="51" y="144"/>
                  <a:pt x="45" y="144"/>
                </a:cubicBezTo>
                <a:close/>
                <a:moveTo>
                  <a:pt x="197" y="155"/>
                </a:moveTo>
                <a:cubicBezTo>
                  <a:pt x="198" y="158"/>
                  <a:pt x="199" y="160"/>
                  <a:pt x="201" y="163"/>
                </a:cubicBezTo>
                <a:cubicBezTo>
                  <a:pt x="209" y="163"/>
                  <a:pt x="218" y="163"/>
                  <a:pt x="227" y="163"/>
                </a:cubicBezTo>
                <a:cubicBezTo>
                  <a:pt x="225" y="160"/>
                  <a:pt x="223" y="158"/>
                  <a:pt x="222" y="155"/>
                </a:cubicBezTo>
                <a:cubicBezTo>
                  <a:pt x="213" y="155"/>
                  <a:pt x="205" y="155"/>
                  <a:pt x="197" y="155"/>
                </a:cubicBezTo>
                <a:close/>
                <a:moveTo>
                  <a:pt x="171" y="155"/>
                </a:moveTo>
                <a:cubicBezTo>
                  <a:pt x="172" y="158"/>
                  <a:pt x="173" y="160"/>
                  <a:pt x="174" y="163"/>
                </a:cubicBezTo>
                <a:cubicBezTo>
                  <a:pt x="180" y="163"/>
                  <a:pt x="187" y="163"/>
                  <a:pt x="194" y="163"/>
                </a:cubicBezTo>
                <a:cubicBezTo>
                  <a:pt x="193" y="160"/>
                  <a:pt x="192" y="158"/>
                  <a:pt x="191" y="155"/>
                </a:cubicBezTo>
                <a:cubicBezTo>
                  <a:pt x="184" y="155"/>
                  <a:pt x="178" y="155"/>
                  <a:pt x="171" y="155"/>
                </a:cubicBezTo>
                <a:close/>
                <a:moveTo>
                  <a:pt x="146" y="155"/>
                </a:moveTo>
                <a:cubicBezTo>
                  <a:pt x="146" y="158"/>
                  <a:pt x="147" y="160"/>
                  <a:pt x="147" y="163"/>
                </a:cubicBezTo>
                <a:cubicBezTo>
                  <a:pt x="154" y="163"/>
                  <a:pt x="161" y="163"/>
                  <a:pt x="168" y="163"/>
                </a:cubicBezTo>
                <a:cubicBezTo>
                  <a:pt x="167" y="160"/>
                  <a:pt x="166" y="158"/>
                  <a:pt x="165" y="155"/>
                </a:cubicBezTo>
                <a:cubicBezTo>
                  <a:pt x="159" y="155"/>
                  <a:pt x="153" y="155"/>
                  <a:pt x="146" y="155"/>
                </a:cubicBezTo>
                <a:close/>
                <a:moveTo>
                  <a:pt x="121" y="155"/>
                </a:moveTo>
                <a:cubicBezTo>
                  <a:pt x="121" y="158"/>
                  <a:pt x="121" y="160"/>
                  <a:pt x="120" y="163"/>
                </a:cubicBezTo>
                <a:cubicBezTo>
                  <a:pt x="127" y="163"/>
                  <a:pt x="134" y="163"/>
                  <a:pt x="141" y="163"/>
                </a:cubicBezTo>
                <a:cubicBezTo>
                  <a:pt x="141" y="160"/>
                  <a:pt x="141" y="158"/>
                  <a:pt x="140" y="155"/>
                </a:cubicBezTo>
                <a:cubicBezTo>
                  <a:pt x="134" y="155"/>
                  <a:pt x="127" y="155"/>
                  <a:pt x="121" y="155"/>
                </a:cubicBezTo>
                <a:close/>
                <a:moveTo>
                  <a:pt x="95" y="155"/>
                </a:moveTo>
                <a:cubicBezTo>
                  <a:pt x="95" y="158"/>
                  <a:pt x="94" y="160"/>
                  <a:pt x="93" y="163"/>
                </a:cubicBezTo>
                <a:cubicBezTo>
                  <a:pt x="100" y="163"/>
                  <a:pt x="107" y="163"/>
                  <a:pt x="114" y="163"/>
                </a:cubicBezTo>
                <a:cubicBezTo>
                  <a:pt x="114" y="160"/>
                  <a:pt x="114" y="158"/>
                  <a:pt x="115" y="155"/>
                </a:cubicBezTo>
                <a:cubicBezTo>
                  <a:pt x="108" y="155"/>
                  <a:pt x="102" y="155"/>
                  <a:pt x="95" y="155"/>
                </a:cubicBezTo>
                <a:close/>
                <a:moveTo>
                  <a:pt x="70" y="155"/>
                </a:moveTo>
                <a:cubicBezTo>
                  <a:pt x="69" y="158"/>
                  <a:pt x="68" y="160"/>
                  <a:pt x="67" y="163"/>
                </a:cubicBezTo>
                <a:cubicBezTo>
                  <a:pt x="74" y="163"/>
                  <a:pt x="81" y="163"/>
                  <a:pt x="87" y="163"/>
                </a:cubicBezTo>
                <a:cubicBezTo>
                  <a:pt x="88" y="160"/>
                  <a:pt x="89" y="158"/>
                  <a:pt x="90" y="155"/>
                </a:cubicBezTo>
                <a:cubicBezTo>
                  <a:pt x="83" y="155"/>
                  <a:pt x="77" y="155"/>
                  <a:pt x="70" y="155"/>
                </a:cubicBezTo>
                <a:close/>
              </a:path>
            </a:pathLst>
          </a:custGeom>
          <a:solidFill>
            <a:srgbClr val="44BD87"/>
          </a:solidFill>
          <a:ln>
            <a:noFill/>
          </a:ln>
        </p:spPr>
        <p:txBody>
          <a:bodyPr lIns="68580" tIns="34290" rIns="68580" bIns="540000" anchor="ct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华文细黑" panose="02010600040101010101" pitchFamily="2" charset="-122"/>
              <a:ea typeface="华文细黑" panose="02010600040101010101" pitchFamily="2" charset="-122"/>
            </a:endParaRPr>
          </a:p>
        </p:txBody>
      </p:sp>
      <p:sp>
        <p:nvSpPr>
          <p:cNvPr id="27" name="KSO_Shape"/>
          <p:cNvSpPr/>
          <p:nvPr/>
        </p:nvSpPr>
        <p:spPr>
          <a:xfrm>
            <a:off x="6308150" y="2828925"/>
            <a:ext cx="438522" cy="363770"/>
          </a:xfrm>
          <a:custGeom>
            <a:avLst/>
            <a:gdLst/>
            <a:ahLst/>
            <a:cxnLst/>
            <a:rect l="l" t="t" r="r" b="b"/>
            <a:pathLst>
              <a:path w="969654" h="903534">
                <a:moveTo>
                  <a:pt x="813088" y="487443"/>
                </a:moveTo>
                <a:cubicBezTo>
                  <a:pt x="793206" y="487443"/>
                  <a:pt x="777088" y="503561"/>
                  <a:pt x="777088" y="523443"/>
                </a:cubicBezTo>
                <a:cubicBezTo>
                  <a:pt x="777088" y="543325"/>
                  <a:pt x="793206" y="559443"/>
                  <a:pt x="813088" y="559443"/>
                </a:cubicBezTo>
                <a:cubicBezTo>
                  <a:pt x="832970" y="559443"/>
                  <a:pt x="849088" y="543325"/>
                  <a:pt x="849088" y="523443"/>
                </a:cubicBezTo>
                <a:cubicBezTo>
                  <a:pt x="849088" y="503561"/>
                  <a:pt x="832970" y="487443"/>
                  <a:pt x="813088" y="487443"/>
                </a:cubicBezTo>
                <a:close/>
                <a:moveTo>
                  <a:pt x="606961" y="487443"/>
                </a:moveTo>
                <a:cubicBezTo>
                  <a:pt x="587079" y="487443"/>
                  <a:pt x="570961" y="503561"/>
                  <a:pt x="570961" y="523443"/>
                </a:cubicBezTo>
                <a:cubicBezTo>
                  <a:pt x="570961" y="543325"/>
                  <a:pt x="587079" y="559443"/>
                  <a:pt x="606961" y="559443"/>
                </a:cubicBezTo>
                <a:cubicBezTo>
                  <a:pt x="626843" y="559443"/>
                  <a:pt x="642961" y="543325"/>
                  <a:pt x="642961" y="523443"/>
                </a:cubicBezTo>
                <a:cubicBezTo>
                  <a:pt x="642961" y="503561"/>
                  <a:pt x="626843" y="487443"/>
                  <a:pt x="606961" y="487443"/>
                </a:cubicBezTo>
                <a:close/>
                <a:moveTo>
                  <a:pt x="691345" y="336511"/>
                </a:moveTo>
                <a:cubicBezTo>
                  <a:pt x="769490" y="335080"/>
                  <a:pt x="847112" y="364668"/>
                  <a:pt x="901758" y="422110"/>
                </a:cubicBezTo>
                <a:cubicBezTo>
                  <a:pt x="999759" y="525126"/>
                  <a:pt x="990612" y="681640"/>
                  <a:pt x="881173" y="774306"/>
                </a:cubicBezTo>
                <a:lnTo>
                  <a:pt x="905846" y="903534"/>
                </a:lnTo>
                <a:lnTo>
                  <a:pt x="792422" y="824563"/>
                </a:lnTo>
                <a:cubicBezTo>
                  <a:pt x="666952" y="867914"/>
                  <a:pt x="525982" y="820668"/>
                  <a:pt x="459770" y="713074"/>
                </a:cubicBezTo>
                <a:cubicBezTo>
                  <a:pt x="386891" y="594648"/>
                  <a:pt x="429055" y="444146"/>
                  <a:pt x="554971" y="373268"/>
                </a:cubicBezTo>
                <a:cubicBezTo>
                  <a:pt x="597384" y="349394"/>
                  <a:pt x="644458" y="337369"/>
                  <a:pt x="691345" y="336511"/>
                </a:cubicBezTo>
                <a:close/>
                <a:moveTo>
                  <a:pt x="547874" y="187267"/>
                </a:moveTo>
                <a:cubicBezTo>
                  <a:pt x="518051" y="187267"/>
                  <a:pt x="493874" y="211444"/>
                  <a:pt x="493874" y="241267"/>
                </a:cubicBezTo>
                <a:cubicBezTo>
                  <a:pt x="493874" y="271090"/>
                  <a:pt x="518051" y="295267"/>
                  <a:pt x="547874" y="295267"/>
                </a:cubicBezTo>
                <a:cubicBezTo>
                  <a:pt x="577697" y="295267"/>
                  <a:pt x="601874" y="271090"/>
                  <a:pt x="601874" y="241267"/>
                </a:cubicBezTo>
                <a:cubicBezTo>
                  <a:pt x="601874" y="211444"/>
                  <a:pt x="577697" y="187267"/>
                  <a:pt x="547874" y="187267"/>
                </a:cubicBezTo>
                <a:close/>
                <a:moveTo>
                  <a:pt x="294449" y="187267"/>
                </a:moveTo>
                <a:cubicBezTo>
                  <a:pt x="264626" y="187267"/>
                  <a:pt x="240449" y="211444"/>
                  <a:pt x="240449" y="241267"/>
                </a:cubicBezTo>
                <a:cubicBezTo>
                  <a:pt x="240449" y="271090"/>
                  <a:pt x="264626" y="295267"/>
                  <a:pt x="294449" y="295267"/>
                </a:cubicBezTo>
                <a:cubicBezTo>
                  <a:pt x="324272" y="295267"/>
                  <a:pt x="348449" y="271090"/>
                  <a:pt x="348449" y="241267"/>
                </a:cubicBezTo>
                <a:cubicBezTo>
                  <a:pt x="348449" y="211444"/>
                  <a:pt x="324272" y="187267"/>
                  <a:pt x="294449" y="187267"/>
                </a:cubicBezTo>
                <a:close/>
                <a:moveTo>
                  <a:pt x="408549" y="168"/>
                </a:moveTo>
                <a:cubicBezTo>
                  <a:pt x="456533" y="-1113"/>
                  <a:pt x="505397" y="4870"/>
                  <a:pt x="553141" y="18800"/>
                </a:cubicBezTo>
                <a:cubicBezTo>
                  <a:pt x="730896" y="70663"/>
                  <a:pt x="843952" y="217556"/>
                  <a:pt x="840274" y="375462"/>
                </a:cubicBezTo>
                <a:cubicBezTo>
                  <a:pt x="754752" y="310337"/>
                  <a:pt x="632797" y="302687"/>
                  <a:pt x="535419" y="357502"/>
                </a:cubicBezTo>
                <a:cubicBezTo>
                  <a:pt x="409503" y="428380"/>
                  <a:pt x="367339" y="578882"/>
                  <a:pt x="440218" y="697308"/>
                </a:cubicBezTo>
                <a:cubicBezTo>
                  <a:pt x="450352" y="713775"/>
                  <a:pt x="462237" y="728829"/>
                  <a:pt x="478397" y="739559"/>
                </a:cubicBezTo>
                <a:cubicBezTo>
                  <a:pt x="442192" y="745523"/>
                  <a:pt x="404623" y="745773"/>
                  <a:pt x="366675" y="741395"/>
                </a:cubicBezTo>
                <a:lnTo>
                  <a:pt x="245711" y="837584"/>
                </a:lnTo>
                <a:lnTo>
                  <a:pt x="214226" y="696474"/>
                </a:lnTo>
                <a:cubicBezTo>
                  <a:pt x="11680" y="595442"/>
                  <a:pt x="-59861" y="368389"/>
                  <a:pt x="54436" y="189343"/>
                </a:cubicBezTo>
                <a:cubicBezTo>
                  <a:pt x="128564" y="73222"/>
                  <a:pt x="264598" y="4010"/>
                  <a:pt x="408549" y="168"/>
                </a:cubicBezTo>
                <a:close/>
              </a:path>
            </a:pathLst>
          </a:cu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华文细黑" panose="02010600040101010101" pitchFamily="2" charset="-122"/>
              <a:ea typeface="华文细黑" panose="02010600040101010101" pitchFamily="2" charset="-122"/>
            </a:endParaRPr>
          </a:p>
        </p:txBody>
      </p:sp>
      <p:sp>
        <p:nvSpPr>
          <p:cNvPr id="18" name="文本框 17"/>
          <p:cNvSpPr txBox="1"/>
          <p:nvPr/>
        </p:nvSpPr>
        <p:spPr>
          <a:xfrm>
            <a:off x="1005607" y="3007247"/>
            <a:ext cx="4059765" cy="2554545"/>
          </a:xfrm>
          <a:prstGeom prst="rect">
            <a:avLst/>
          </a:prstGeom>
          <a:noFill/>
        </p:spPr>
        <p:txBody>
          <a:bodyPr wrap="square" rtlCol="0">
            <a:spAutoFit/>
          </a:bodyPr>
          <a:lstStyle/>
          <a:p>
            <a:pPr marL="0" indent="0">
              <a:lnSpc>
                <a:spcPct val="125000"/>
              </a:lnSpc>
              <a:spcBef>
                <a:spcPts val="0"/>
              </a:spcBef>
              <a:buNone/>
            </a:pPr>
            <a:r>
              <a:rPr lang="en-US" altLang="zh-CN" sz="16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a:t>
            </a:r>
            <a:r>
              <a:rPr lang="en-US" altLang="zh-CN" sz="1600" dirty="0" err="1">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textEnter</a:t>
            </a:r>
            <a:r>
              <a:rPr lang="en-US" altLang="zh-CN" sz="16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 your text Enter your text Enter your text Enter your text</a:t>
            </a:r>
            <a:endParaRPr lang="zh-CN" altLang="en-US" sz="16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r>
              <a:rPr lang="en-US" altLang="zh-CN" sz="16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6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r>
              <a:rPr lang="en-US" altLang="zh-CN" sz="16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6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endParaRPr lang="zh-CN" altLang="en-US" sz="1600" b="1" dirty="0">
              <a:solidFill>
                <a:srgbClr val="3A3A3A"/>
              </a:solidFill>
              <a:latin typeface="华文细黑" panose="02010600040101010101" pitchFamily="2" charset="-122"/>
              <a:ea typeface="华文细黑" panose="02010600040101010101" pitchFamily="2" charset="-122"/>
            </a:endParaRPr>
          </a:p>
        </p:txBody>
      </p:sp>
      <p:sp>
        <p:nvSpPr>
          <p:cNvPr id="19" name="文本框 18"/>
          <p:cNvSpPr txBox="1"/>
          <p:nvPr/>
        </p:nvSpPr>
        <p:spPr>
          <a:xfrm>
            <a:off x="-193591" y="2496083"/>
            <a:ext cx="3626848" cy="461665"/>
          </a:xfrm>
          <a:prstGeom prst="rect">
            <a:avLst/>
          </a:prstGeom>
          <a:noFill/>
        </p:spPr>
        <p:txBody>
          <a:bodyPr wrap="square" rtlCol="0">
            <a:spAutoFit/>
          </a:bodyPr>
          <a:lstStyle/>
          <a:p>
            <a:pPr algn="ctr" eaLnBrk="0" fontAlgn="auto" hangingPunct="0">
              <a:spcBef>
                <a:spcPts val="0"/>
              </a:spcBef>
              <a:spcAft>
                <a:spcPts val="0"/>
              </a:spcAft>
              <a:defRPr/>
            </a:pPr>
            <a:r>
              <a:rPr lang="en-US" altLang="zh-CN" sz="2400" dirty="0">
                <a:solidFill>
                  <a:srgbClr val="3F3F3F"/>
                </a:solidFill>
                <a:latin typeface="华文细黑" panose="02010600040101010101" pitchFamily="2" charset="-122"/>
                <a:ea typeface="华文细黑" panose="02010600040101010101" pitchFamily="2" charset="-122"/>
              </a:rPr>
              <a:t>Enter your title</a:t>
            </a:r>
          </a:p>
        </p:txBody>
      </p:sp>
      <p:grpSp>
        <p:nvGrpSpPr>
          <p:cNvPr id="46" name="组合 45"/>
          <p:cNvGrpSpPr/>
          <p:nvPr/>
        </p:nvGrpSpPr>
        <p:grpSpPr>
          <a:xfrm>
            <a:off x="4710430" y="541020"/>
            <a:ext cx="3028315" cy="461645"/>
            <a:chOff x="6261" y="852"/>
            <a:chExt cx="4769" cy="727"/>
          </a:xfrm>
        </p:grpSpPr>
        <p:sp>
          <p:nvSpPr>
            <p:cNvPr id="44" name="波形 4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EA0F7040-4B8B-4B5F-96A8-EF229F70562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56393" y="1888724"/>
            <a:ext cx="6133906" cy="4195124"/>
          </a:xfrm>
          <a:prstGeom prst="rect">
            <a:avLst/>
          </a:prstGeom>
        </p:spPr>
      </p:pic>
      <p:sp>
        <p:nvSpPr>
          <p:cNvPr id="4" name="矩形 3"/>
          <p:cNvSpPr/>
          <p:nvPr/>
        </p:nvSpPr>
        <p:spPr>
          <a:xfrm>
            <a:off x="0" y="1325880"/>
            <a:ext cx="2895600" cy="830740"/>
          </a:xfrm>
          <a:prstGeom prst="rect">
            <a:avLst/>
          </a:prstGeom>
          <a:solidFill>
            <a:srgbClr val="44BD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9" name="矩形 8"/>
          <p:cNvSpPr/>
          <p:nvPr/>
        </p:nvSpPr>
        <p:spPr>
          <a:xfrm>
            <a:off x="4267200" y="5486400"/>
            <a:ext cx="3139440" cy="868680"/>
          </a:xfrm>
          <a:prstGeom prst="rect">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12" name="文本框 11"/>
          <p:cNvSpPr txBox="1"/>
          <p:nvPr/>
        </p:nvSpPr>
        <p:spPr>
          <a:xfrm>
            <a:off x="6523079" y="2835390"/>
            <a:ext cx="5004728" cy="1318759"/>
          </a:xfrm>
          <a:prstGeom prst="rect">
            <a:avLst/>
          </a:prstGeom>
          <a:noFill/>
        </p:spPr>
        <p:txBody>
          <a:bodyPr wrap="square" rtlCol="0">
            <a:spAutoFit/>
          </a:bodyPr>
          <a:lstStyle/>
          <a:p>
            <a:pPr marL="0" indent="0">
              <a:lnSpc>
                <a:spcPct val="125000"/>
              </a:lnSpc>
              <a:spcBef>
                <a:spcPts val="0"/>
              </a:spcBef>
              <a:buNone/>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 Enter your text Enter your text Enter your text Enter your text</a:t>
            </a:r>
            <a:endParaRPr lang="zh-CN" altLang="en-US" sz="13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3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sym typeface="微软雅黑" panose="020B0503020204020204" pitchFamily="34" charset="-122"/>
              </a:rPr>
              <a:t>Enter your text Enter your text Enter your text Enter your text</a:t>
            </a:r>
            <a:endParaRPr lang="zh-CN" altLang="en-US" sz="1300" dirty="0">
              <a:solidFill>
                <a:schemeClr val="tx1">
                  <a:lumMod val="50000"/>
                  <a:lumOff val="50000"/>
                </a:schemeClr>
              </a:solidFill>
              <a:latin typeface="华文细黑" panose="02010600040101010101" pitchFamily="2" charset="-122"/>
              <a:ea typeface="华文细黑" panose="02010600040101010101" pitchFamily="2" charset="-122"/>
              <a:cs typeface="Roboto Light" panose="02000000000000000000" pitchFamily="2" charset="0"/>
              <a:sym typeface="微软雅黑" panose="020B0503020204020204" pitchFamily="34" charset="-122"/>
            </a:endParaRPr>
          </a:p>
          <a:p>
            <a:pPr marL="0" indent="0">
              <a:lnSpc>
                <a:spcPct val="125000"/>
              </a:lnSpc>
              <a:spcBef>
                <a:spcPts val="0"/>
              </a:spcBef>
              <a:buNone/>
            </a:pPr>
            <a:endParaRPr lang="zh-CN" altLang="en-US" sz="1300" b="1" dirty="0">
              <a:solidFill>
                <a:srgbClr val="3A3A3A"/>
              </a:solidFill>
              <a:latin typeface="华文细黑" panose="02010600040101010101" pitchFamily="2" charset="-122"/>
              <a:ea typeface="华文细黑" panose="02010600040101010101" pitchFamily="2" charset="-122"/>
            </a:endParaRPr>
          </a:p>
        </p:txBody>
      </p:sp>
      <p:grpSp>
        <p:nvGrpSpPr>
          <p:cNvPr id="13" name="组合 12"/>
          <p:cNvGrpSpPr/>
          <p:nvPr/>
        </p:nvGrpSpPr>
        <p:grpSpPr>
          <a:xfrm>
            <a:off x="6614519" y="2206882"/>
            <a:ext cx="580145" cy="580145"/>
            <a:chOff x="6406936" y="2433233"/>
            <a:chExt cx="794145" cy="794145"/>
          </a:xfrm>
        </p:grpSpPr>
        <p:sp>
          <p:nvSpPr>
            <p:cNvPr id="14" name="Oval 9"/>
            <p:cNvSpPr>
              <a:spLocks noChangeArrowheads="1"/>
            </p:cNvSpPr>
            <p:nvPr/>
          </p:nvSpPr>
          <p:spPr bwMode="auto">
            <a:xfrm>
              <a:off x="6406936" y="2433233"/>
              <a:ext cx="794145" cy="794145"/>
            </a:xfrm>
            <a:prstGeom prst="ellipse">
              <a:avLst/>
            </a:prstGeom>
            <a:solidFill>
              <a:srgbClr val="F09442"/>
            </a:solidFill>
            <a:ln>
              <a:noFill/>
            </a:ln>
          </p:spPr>
          <p:txBody>
            <a:bodyPr vert="horz" wrap="square" lIns="91440" tIns="45720" rIns="91440" bIns="45720" numCol="1" anchor="t" anchorCtr="0" compatLnSpc="1"/>
            <a:lstStyle/>
            <a:p>
              <a:endParaRPr lang="zh-CN" altLang="en-US" kern="0">
                <a:solidFill>
                  <a:sysClr val="windowText" lastClr="000000"/>
                </a:solidFill>
                <a:latin typeface="华文细黑" panose="02010600040101010101" pitchFamily="2" charset="-122"/>
                <a:ea typeface="华文细黑" panose="02010600040101010101" pitchFamily="2" charset="-122"/>
              </a:endParaRPr>
            </a:p>
          </p:txBody>
        </p:sp>
        <p:sp>
          <p:nvSpPr>
            <p:cNvPr id="15" name="Oval 92"/>
            <p:cNvSpPr>
              <a:spLocks noChangeArrowheads="1"/>
            </p:cNvSpPr>
            <p:nvPr/>
          </p:nvSpPr>
          <p:spPr bwMode="auto">
            <a:xfrm>
              <a:off x="6406936" y="2433233"/>
              <a:ext cx="794145" cy="794145"/>
            </a:xfrm>
            <a:prstGeom prst="ellipse">
              <a:avLst/>
            </a:prstGeom>
          </p:spPr>
          <p:txBody>
            <a:bodyPr vert="horz" wrap="square" lIns="91440" tIns="45720" rIns="91440" bIns="45720" numCol="1" anchor="t" anchorCtr="0" compatLnSpc="1"/>
            <a:lstStyle/>
            <a:p>
              <a:pPr>
                <a:defRPr/>
              </a:pPr>
              <a:endParaRPr lang="zh-CN" altLang="en-US" kern="0" dirty="0">
                <a:solidFill>
                  <a:sysClr val="windowText" lastClr="000000"/>
                </a:solidFill>
                <a:latin typeface="华文细黑" panose="02010600040101010101" pitchFamily="2" charset="-122"/>
                <a:ea typeface="华文细黑" panose="02010600040101010101" pitchFamily="2" charset="-122"/>
              </a:endParaRPr>
            </a:p>
          </p:txBody>
        </p:sp>
        <p:sp>
          <p:nvSpPr>
            <p:cNvPr id="16" name="Freeform 162"/>
            <p:cNvSpPr>
              <a:spLocks noEditPoints="1"/>
            </p:cNvSpPr>
            <p:nvPr/>
          </p:nvSpPr>
          <p:spPr bwMode="auto">
            <a:xfrm>
              <a:off x="6585898" y="2614991"/>
              <a:ext cx="436220" cy="430628"/>
            </a:xfrm>
            <a:custGeom>
              <a:avLst/>
              <a:gdLst>
                <a:gd name="T0" fmla="*/ 132 w 132"/>
                <a:gd name="T1" fmla="*/ 39 h 130"/>
                <a:gd name="T2" fmla="*/ 132 w 132"/>
                <a:gd name="T3" fmla="*/ 96 h 130"/>
                <a:gd name="T4" fmla="*/ 105 w 132"/>
                <a:gd name="T5" fmla="*/ 61 h 130"/>
                <a:gd name="T6" fmla="*/ 98 w 132"/>
                <a:gd name="T7" fmla="*/ 58 h 130"/>
                <a:gd name="T8" fmla="*/ 44 w 132"/>
                <a:gd name="T9" fmla="*/ 58 h 130"/>
                <a:gd name="T10" fmla="*/ 44 w 132"/>
                <a:gd name="T11" fmla="*/ 55 h 130"/>
                <a:gd name="T12" fmla="*/ 59 w 132"/>
                <a:gd name="T13" fmla="*/ 36 h 130"/>
                <a:gd name="T14" fmla="*/ 130 w 132"/>
                <a:gd name="T15" fmla="*/ 36 h 130"/>
                <a:gd name="T16" fmla="*/ 132 w 132"/>
                <a:gd name="T17" fmla="*/ 39 h 130"/>
                <a:gd name="T18" fmla="*/ 130 w 132"/>
                <a:gd name="T19" fmla="*/ 101 h 130"/>
                <a:gd name="T20" fmla="*/ 131 w 132"/>
                <a:gd name="T21" fmla="*/ 103 h 130"/>
                <a:gd name="T22" fmla="*/ 110 w 132"/>
                <a:gd name="T23" fmla="*/ 128 h 130"/>
                <a:gd name="T24" fmla="*/ 106 w 132"/>
                <a:gd name="T25" fmla="*/ 130 h 130"/>
                <a:gd name="T26" fmla="*/ 16 w 132"/>
                <a:gd name="T27" fmla="*/ 130 h 130"/>
                <a:gd name="T28" fmla="*/ 15 w 132"/>
                <a:gd name="T29" fmla="*/ 128 h 130"/>
                <a:gd name="T30" fmla="*/ 42 w 132"/>
                <a:gd name="T31" fmla="*/ 103 h 130"/>
                <a:gd name="T32" fmla="*/ 46 w 132"/>
                <a:gd name="T33" fmla="*/ 101 h 130"/>
                <a:gd name="T34" fmla="*/ 42 w 132"/>
                <a:gd name="T35" fmla="*/ 99 h 130"/>
                <a:gd name="T36" fmla="*/ 7 w 132"/>
                <a:gd name="T37" fmla="*/ 63 h 130"/>
                <a:gd name="T38" fmla="*/ 8 w 132"/>
                <a:gd name="T39" fmla="*/ 61 h 130"/>
                <a:gd name="T40" fmla="*/ 98 w 132"/>
                <a:gd name="T41" fmla="*/ 61 h 130"/>
                <a:gd name="T42" fmla="*/ 102 w 132"/>
                <a:gd name="T43" fmla="*/ 63 h 130"/>
                <a:gd name="T44" fmla="*/ 131 w 132"/>
                <a:gd name="T45" fmla="*/ 99 h 130"/>
                <a:gd name="T46" fmla="*/ 130 w 132"/>
                <a:gd name="T47" fmla="*/ 101 h 130"/>
                <a:gd name="T48" fmla="*/ 126 w 132"/>
                <a:gd name="T49" fmla="*/ 98 h 130"/>
                <a:gd name="T50" fmla="*/ 101 w 132"/>
                <a:gd name="T51" fmla="*/ 65 h 130"/>
                <a:gd name="T52" fmla="*/ 97 w 132"/>
                <a:gd name="T53" fmla="*/ 63 h 130"/>
                <a:gd name="T54" fmla="*/ 13 w 132"/>
                <a:gd name="T55" fmla="*/ 63 h 130"/>
                <a:gd name="T56" fmla="*/ 13 w 132"/>
                <a:gd name="T57" fmla="*/ 65 h 130"/>
                <a:gd name="T58" fmla="*/ 45 w 132"/>
                <a:gd name="T59" fmla="*/ 98 h 130"/>
                <a:gd name="T60" fmla="*/ 48 w 132"/>
                <a:gd name="T61" fmla="*/ 100 h 130"/>
                <a:gd name="T62" fmla="*/ 126 w 132"/>
                <a:gd name="T63" fmla="*/ 100 h 130"/>
                <a:gd name="T64" fmla="*/ 126 w 132"/>
                <a:gd name="T65" fmla="*/ 98 h 130"/>
                <a:gd name="T66" fmla="*/ 9 w 132"/>
                <a:gd name="T67" fmla="*/ 49 h 130"/>
                <a:gd name="T68" fmla="*/ 0 w 132"/>
                <a:gd name="T69" fmla="*/ 29 h 130"/>
                <a:gd name="T70" fmla="*/ 9 w 132"/>
                <a:gd name="T71" fmla="*/ 9 h 130"/>
                <a:gd name="T72" fmla="*/ 29 w 132"/>
                <a:gd name="T73" fmla="*/ 0 h 130"/>
                <a:gd name="T74" fmla="*/ 49 w 132"/>
                <a:gd name="T75" fmla="*/ 9 h 130"/>
                <a:gd name="T76" fmla="*/ 57 w 132"/>
                <a:gd name="T77" fmla="*/ 29 h 130"/>
                <a:gd name="T78" fmla="*/ 49 w 132"/>
                <a:gd name="T79" fmla="*/ 49 h 130"/>
                <a:gd name="T80" fmla="*/ 29 w 132"/>
                <a:gd name="T81" fmla="*/ 57 h 130"/>
                <a:gd name="T82" fmla="*/ 9 w 132"/>
                <a:gd name="T83" fmla="*/ 49 h 130"/>
                <a:gd name="T84" fmla="*/ 32 w 132"/>
                <a:gd name="T85" fmla="*/ 34 h 130"/>
                <a:gd name="T86" fmla="*/ 28 w 132"/>
                <a:gd name="T87" fmla="*/ 37 h 130"/>
                <a:gd name="T88" fmla="*/ 20 w 132"/>
                <a:gd name="T89" fmla="*/ 35 h 130"/>
                <a:gd name="T90" fmla="*/ 19 w 132"/>
                <a:gd name="T91" fmla="*/ 40 h 130"/>
                <a:gd name="T92" fmla="*/ 26 w 132"/>
                <a:gd name="T93" fmla="*/ 42 h 130"/>
                <a:gd name="T94" fmla="*/ 26 w 132"/>
                <a:gd name="T95" fmla="*/ 46 h 130"/>
                <a:gd name="T96" fmla="*/ 31 w 132"/>
                <a:gd name="T97" fmla="*/ 46 h 130"/>
                <a:gd name="T98" fmla="*/ 31 w 132"/>
                <a:gd name="T99" fmla="*/ 42 h 130"/>
                <a:gd name="T100" fmla="*/ 39 w 132"/>
                <a:gd name="T101" fmla="*/ 34 h 130"/>
                <a:gd name="T102" fmla="*/ 31 w 132"/>
                <a:gd name="T103" fmla="*/ 25 h 130"/>
                <a:gd name="T104" fmla="*/ 26 w 132"/>
                <a:gd name="T105" fmla="*/ 21 h 130"/>
                <a:gd name="T106" fmla="*/ 30 w 132"/>
                <a:gd name="T107" fmla="*/ 19 h 130"/>
                <a:gd name="T108" fmla="*/ 36 w 132"/>
                <a:gd name="T109" fmla="*/ 20 h 130"/>
                <a:gd name="T110" fmla="*/ 38 w 132"/>
                <a:gd name="T111" fmla="*/ 15 h 130"/>
                <a:gd name="T112" fmla="*/ 31 w 132"/>
                <a:gd name="T113" fmla="*/ 14 h 130"/>
                <a:gd name="T114" fmla="*/ 31 w 132"/>
                <a:gd name="T115" fmla="*/ 10 h 130"/>
                <a:gd name="T116" fmla="*/ 27 w 132"/>
                <a:gd name="T117" fmla="*/ 10 h 130"/>
                <a:gd name="T118" fmla="*/ 27 w 132"/>
                <a:gd name="T119" fmla="*/ 14 h 130"/>
                <a:gd name="T120" fmla="*/ 19 w 132"/>
                <a:gd name="T121" fmla="*/ 22 h 130"/>
                <a:gd name="T122" fmla="*/ 27 w 132"/>
                <a:gd name="T123" fmla="*/ 30 h 130"/>
                <a:gd name="T124" fmla="*/ 32 w 132"/>
                <a:gd name="T125" fmla="*/ 34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 h="130">
                  <a:moveTo>
                    <a:pt x="132" y="39"/>
                  </a:moveTo>
                  <a:cubicBezTo>
                    <a:pt x="132" y="96"/>
                    <a:pt x="132" y="96"/>
                    <a:pt x="132" y="96"/>
                  </a:cubicBezTo>
                  <a:cubicBezTo>
                    <a:pt x="105" y="61"/>
                    <a:pt x="105" y="61"/>
                    <a:pt x="105" y="61"/>
                  </a:cubicBezTo>
                  <a:cubicBezTo>
                    <a:pt x="103" y="59"/>
                    <a:pt x="101" y="58"/>
                    <a:pt x="98" y="58"/>
                  </a:cubicBezTo>
                  <a:cubicBezTo>
                    <a:pt x="44" y="58"/>
                    <a:pt x="44" y="58"/>
                    <a:pt x="44" y="58"/>
                  </a:cubicBezTo>
                  <a:cubicBezTo>
                    <a:pt x="44" y="55"/>
                    <a:pt x="44" y="55"/>
                    <a:pt x="44" y="55"/>
                  </a:cubicBezTo>
                  <a:cubicBezTo>
                    <a:pt x="51" y="51"/>
                    <a:pt x="57" y="44"/>
                    <a:pt x="59" y="36"/>
                  </a:cubicBezTo>
                  <a:cubicBezTo>
                    <a:pt x="130" y="36"/>
                    <a:pt x="130" y="36"/>
                    <a:pt x="130" y="36"/>
                  </a:cubicBezTo>
                  <a:cubicBezTo>
                    <a:pt x="131" y="36"/>
                    <a:pt x="132" y="37"/>
                    <a:pt x="132" y="39"/>
                  </a:cubicBezTo>
                  <a:close/>
                  <a:moveTo>
                    <a:pt x="130" y="101"/>
                  </a:moveTo>
                  <a:cubicBezTo>
                    <a:pt x="131" y="101"/>
                    <a:pt x="132" y="102"/>
                    <a:pt x="131" y="103"/>
                  </a:cubicBezTo>
                  <a:cubicBezTo>
                    <a:pt x="110" y="128"/>
                    <a:pt x="110" y="128"/>
                    <a:pt x="110" y="128"/>
                  </a:cubicBezTo>
                  <a:cubicBezTo>
                    <a:pt x="109" y="129"/>
                    <a:pt x="108" y="130"/>
                    <a:pt x="106" y="130"/>
                  </a:cubicBezTo>
                  <a:cubicBezTo>
                    <a:pt x="16" y="130"/>
                    <a:pt x="16" y="130"/>
                    <a:pt x="16" y="130"/>
                  </a:cubicBezTo>
                  <a:cubicBezTo>
                    <a:pt x="14" y="130"/>
                    <a:pt x="14" y="129"/>
                    <a:pt x="15" y="128"/>
                  </a:cubicBezTo>
                  <a:cubicBezTo>
                    <a:pt x="42" y="103"/>
                    <a:pt x="42" y="103"/>
                    <a:pt x="42" y="103"/>
                  </a:cubicBezTo>
                  <a:cubicBezTo>
                    <a:pt x="43" y="102"/>
                    <a:pt x="45" y="101"/>
                    <a:pt x="46" y="101"/>
                  </a:cubicBezTo>
                  <a:cubicBezTo>
                    <a:pt x="45" y="101"/>
                    <a:pt x="43" y="100"/>
                    <a:pt x="42" y="99"/>
                  </a:cubicBezTo>
                  <a:cubicBezTo>
                    <a:pt x="7" y="63"/>
                    <a:pt x="7" y="63"/>
                    <a:pt x="7" y="63"/>
                  </a:cubicBezTo>
                  <a:cubicBezTo>
                    <a:pt x="6" y="62"/>
                    <a:pt x="6" y="61"/>
                    <a:pt x="8" y="61"/>
                  </a:cubicBezTo>
                  <a:cubicBezTo>
                    <a:pt x="98" y="61"/>
                    <a:pt x="98" y="61"/>
                    <a:pt x="98" y="61"/>
                  </a:cubicBezTo>
                  <a:cubicBezTo>
                    <a:pt x="100" y="61"/>
                    <a:pt x="101" y="62"/>
                    <a:pt x="102" y="63"/>
                  </a:cubicBezTo>
                  <a:cubicBezTo>
                    <a:pt x="131" y="99"/>
                    <a:pt x="131" y="99"/>
                    <a:pt x="131" y="99"/>
                  </a:cubicBezTo>
                  <a:cubicBezTo>
                    <a:pt x="132" y="100"/>
                    <a:pt x="131" y="101"/>
                    <a:pt x="130" y="101"/>
                  </a:cubicBezTo>
                  <a:close/>
                  <a:moveTo>
                    <a:pt x="126" y="98"/>
                  </a:moveTo>
                  <a:cubicBezTo>
                    <a:pt x="101" y="65"/>
                    <a:pt x="101" y="65"/>
                    <a:pt x="101" y="65"/>
                  </a:cubicBezTo>
                  <a:cubicBezTo>
                    <a:pt x="100" y="64"/>
                    <a:pt x="98" y="63"/>
                    <a:pt x="97" y="63"/>
                  </a:cubicBezTo>
                  <a:cubicBezTo>
                    <a:pt x="13" y="63"/>
                    <a:pt x="13" y="63"/>
                    <a:pt x="13" y="63"/>
                  </a:cubicBezTo>
                  <a:cubicBezTo>
                    <a:pt x="12" y="63"/>
                    <a:pt x="12" y="64"/>
                    <a:pt x="13" y="65"/>
                  </a:cubicBezTo>
                  <a:cubicBezTo>
                    <a:pt x="45" y="98"/>
                    <a:pt x="45" y="98"/>
                    <a:pt x="45" y="98"/>
                  </a:cubicBezTo>
                  <a:cubicBezTo>
                    <a:pt x="45" y="99"/>
                    <a:pt x="47" y="100"/>
                    <a:pt x="48" y="100"/>
                  </a:cubicBezTo>
                  <a:cubicBezTo>
                    <a:pt x="126" y="100"/>
                    <a:pt x="126" y="100"/>
                    <a:pt x="126" y="100"/>
                  </a:cubicBezTo>
                  <a:cubicBezTo>
                    <a:pt x="127" y="100"/>
                    <a:pt x="127" y="99"/>
                    <a:pt x="126" y="98"/>
                  </a:cubicBezTo>
                  <a:close/>
                  <a:moveTo>
                    <a:pt x="9" y="49"/>
                  </a:moveTo>
                  <a:cubicBezTo>
                    <a:pt x="3" y="44"/>
                    <a:pt x="0" y="37"/>
                    <a:pt x="0" y="29"/>
                  </a:cubicBezTo>
                  <a:cubicBezTo>
                    <a:pt x="0" y="21"/>
                    <a:pt x="3" y="14"/>
                    <a:pt x="9" y="9"/>
                  </a:cubicBezTo>
                  <a:cubicBezTo>
                    <a:pt x="14" y="4"/>
                    <a:pt x="21" y="0"/>
                    <a:pt x="29" y="0"/>
                  </a:cubicBezTo>
                  <a:cubicBezTo>
                    <a:pt x="36" y="0"/>
                    <a:pt x="43" y="4"/>
                    <a:pt x="49" y="9"/>
                  </a:cubicBezTo>
                  <a:cubicBezTo>
                    <a:pt x="54" y="14"/>
                    <a:pt x="57" y="21"/>
                    <a:pt x="57" y="29"/>
                  </a:cubicBezTo>
                  <a:cubicBezTo>
                    <a:pt x="57" y="37"/>
                    <a:pt x="54" y="44"/>
                    <a:pt x="49" y="49"/>
                  </a:cubicBezTo>
                  <a:cubicBezTo>
                    <a:pt x="43" y="54"/>
                    <a:pt x="36" y="57"/>
                    <a:pt x="29" y="57"/>
                  </a:cubicBezTo>
                  <a:cubicBezTo>
                    <a:pt x="21" y="57"/>
                    <a:pt x="14" y="54"/>
                    <a:pt x="9" y="49"/>
                  </a:cubicBezTo>
                  <a:close/>
                  <a:moveTo>
                    <a:pt x="32" y="34"/>
                  </a:moveTo>
                  <a:cubicBezTo>
                    <a:pt x="32" y="36"/>
                    <a:pt x="30" y="37"/>
                    <a:pt x="28" y="37"/>
                  </a:cubicBezTo>
                  <a:cubicBezTo>
                    <a:pt x="25" y="37"/>
                    <a:pt x="22" y="36"/>
                    <a:pt x="20" y="35"/>
                  </a:cubicBezTo>
                  <a:cubicBezTo>
                    <a:pt x="19" y="40"/>
                    <a:pt x="19" y="40"/>
                    <a:pt x="19" y="40"/>
                  </a:cubicBezTo>
                  <a:cubicBezTo>
                    <a:pt x="21" y="41"/>
                    <a:pt x="23" y="42"/>
                    <a:pt x="26" y="42"/>
                  </a:cubicBezTo>
                  <a:cubicBezTo>
                    <a:pt x="26" y="46"/>
                    <a:pt x="26" y="46"/>
                    <a:pt x="26" y="46"/>
                  </a:cubicBezTo>
                  <a:cubicBezTo>
                    <a:pt x="31" y="46"/>
                    <a:pt x="31" y="46"/>
                    <a:pt x="31" y="46"/>
                  </a:cubicBezTo>
                  <a:cubicBezTo>
                    <a:pt x="31" y="42"/>
                    <a:pt x="31" y="42"/>
                    <a:pt x="31" y="42"/>
                  </a:cubicBezTo>
                  <a:cubicBezTo>
                    <a:pt x="36" y="41"/>
                    <a:pt x="39" y="37"/>
                    <a:pt x="39" y="34"/>
                  </a:cubicBezTo>
                  <a:cubicBezTo>
                    <a:pt x="39" y="29"/>
                    <a:pt x="37" y="27"/>
                    <a:pt x="31" y="25"/>
                  </a:cubicBezTo>
                  <a:cubicBezTo>
                    <a:pt x="28" y="24"/>
                    <a:pt x="26" y="23"/>
                    <a:pt x="26" y="21"/>
                  </a:cubicBezTo>
                  <a:cubicBezTo>
                    <a:pt x="26" y="20"/>
                    <a:pt x="27" y="19"/>
                    <a:pt x="30" y="19"/>
                  </a:cubicBezTo>
                  <a:cubicBezTo>
                    <a:pt x="33" y="19"/>
                    <a:pt x="35" y="20"/>
                    <a:pt x="36" y="20"/>
                  </a:cubicBezTo>
                  <a:cubicBezTo>
                    <a:pt x="38" y="15"/>
                    <a:pt x="38" y="15"/>
                    <a:pt x="38" y="15"/>
                  </a:cubicBezTo>
                  <a:cubicBezTo>
                    <a:pt x="36" y="15"/>
                    <a:pt x="34" y="14"/>
                    <a:pt x="31" y="14"/>
                  </a:cubicBezTo>
                  <a:cubicBezTo>
                    <a:pt x="31" y="10"/>
                    <a:pt x="31" y="10"/>
                    <a:pt x="31" y="10"/>
                  </a:cubicBezTo>
                  <a:cubicBezTo>
                    <a:pt x="27" y="10"/>
                    <a:pt x="27" y="10"/>
                    <a:pt x="27" y="10"/>
                  </a:cubicBezTo>
                  <a:cubicBezTo>
                    <a:pt x="27" y="14"/>
                    <a:pt x="27" y="14"/>
                    <a:pt x="27" y="14"/>
                  </a:cubicBezTo>
                  <a:cubicBezTo>
                    <a:pt x="22" y="15"/>
                    <a:pt x="19" y="18"/>
                    <a:pt x="19" y="22"/>
                  </a:cubicBezTo>
                  <a:cubicBezTo>
                    <a:pt x="19" y="26"/>
                    <a:pt x="22" y="29"/>
                    <a:pt x="27" y="30"/>
                  </a:cubicBezTo>
                  <a:cubicBezTo>
                    <a:pt x="31" y="31"/>
                    <a:pt x="32" y="32"/>
                    <a:pt x="32" y="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kern="0">
                <a:solidFill>
                  <a:sysClr val="windowText" lastClr="000000"/>
                </a:solidFill>
                <a:latin typeface="华文细黑" panose="02010600040101010101" pitchFamily="2" charset="-122"/>
                <a:ea typeface="华文细黑" panose="02010600040101010101" pitchFamily="2" charset="-122"/>
              </a:endParaRPr>
            </a:p>
          </p:txBody>
        </p:sp>
      </p:grpSp>
      <p:grpSp>
        <p:nvGrpSpPr>
          <p:cNvPr id="17" name="组合 16"/>
          <p:cNvGrpSpPr/>
          <p:nvPr/>
        </p:nvGrpSpPr>
        <p:grpSpPr>
          <a:xfrm>
            <a:off x="7455111" y="2206882"/>
            <a:ext cx="580145" cy="580145"/>
            <a:chOff x="7352080" y="2433233"/>
            <a:chExt cx="794145" cy="794145"/>
          </a:xfrm>
        </p:grpSpPr>
        <p:sp>
          <p:nvSpPr>
            <p:cNvPr id="18" name="Oval 29"/>
            <p:cNvSpPr>
              <a:spLocks noChangeArrowheads="1"/>
            </p:cNvSpPr>
            <p:nvPr/>
          </p:nvSpPr>
          <p:spPr bwMode="auto">
            <a:xfrm>
              <a:off x="7352080" y="2433233"/>
              <a:ext cx="794145" cy="794145"/>
            </a:xfrm>
            <a:prstGeom prst="ellipse">
              <a:avLst/>
            </a:prstGeom>
            <a:solidFill>
              <a:srgbClr val="4F5A6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kern="0">
                <a:solidFill>
                  <a:sysClr val="windowText" lastClr="000000"/>
                </a:solidFill>
                <a:latin typeface="华文细黑" panose="02010600040101010101" pitchFamily="2" charset="-122"/>
                <a:ea typeface="华文细黑" panose="02010600040101010101" pitchFamily="2" charset="-122"/>
              </a:endParaRPr>
            </a:p>
          </p:txBody>
        </p:sp>
        <p:sp>
          <p:nvSpPr>
            <p:cNvPr id="19" name="Oval 131"/>
            <p:cNvSpPr>
              <a:spLocks noChangeArrowheads="1"/>
            </p:cNvSpPr>
            <p:nvPr/>
          </p:nvSpPr>
          <p:spPr bwMode="auto">
            <a:xfrm>
              <a:off x="7352080" y="2433233"/>
              <a:ext cx="794145" cy="794145"/>
            </a:xfrm>
            <a:prstGeom prst="ellipse">
              <a:avLst/>
            </a:prstGeom>
            <a:solidFill>
              <a:srgbClr val="0093CF"/>
            </a:solidFill>
            <a:ln>
              <a:noFill/>
            </a:ln>
          </p:spPr>
          <p:txBody>
            <a:bodyPr vert="horz" wrap="square" lIns="91440" tIns="45720" rIns="91440" bIns="45720" numCol="1" anchor="t" anchorCtr="0" compatLnSpc="1"/>
            <a:lstStyle/>
            <a:p>
              <a:pPr>
                <a:defRPr/>
              </a:pPr>
              <a:endParaRPr lang="zh-CN" altLang="en-US" kern="0" dirty="0">
                <a:solidFill>
                  <a:sysClr val="windowText" lastClr="000000"/>
                </a:solidFill>
                <a:latin typeface="华文细黑" panose="02010600040101010101" pitchFamily="2" charset="-122"/>
                <a:ea typeface="华文细黑" panose="02010600040101010101" pitchFamily="2" charset="-122"/>
              </a:endParaRPr>
            </a:p>
          </p:txBody>
        </p:sp>
        <p:sp>
          <p:nvSpPr>
            <p:cNvPr id="20" name="Freeform 201"/>
            <p:cNvSpPr>
              <a:spLocks noEditPoints="1"/>
            </p:cNvSpPr>
            <p:nvPr/>
          </p:nvSpPr>
          <p:spPr bwMode="auto">
            <a:xfrm>
              <a:off x="7533838" y="2602408"/>
              <a:ext cx="430628" cy="492146"/>
            </a:xfrm>
            <a:custGeom>
              <a:avLst/>
              <a:gdLst>
                <a:gd name="T0" fmla="*/ 65 w 130"/>
                <a:gd name="T1" fmla="*/ 86 h 149"/>
                <a:gd name="T2" fmla="*/ 46 w 130"/>
                <a:gd name="T3" fmla="*/ 64 h 149"/>
                <a:gd name="T4" fmla="*/ 63 w 130"/>
                <a:gd name="T5" fmla="*/ 48 h 149"/>
                <a:gd name="T6" fmla="*/ 69 w 130"/>
                <a:gd name="T7" fmla="*/ 70 h 149"/>
                <a:gd name="T8" fmla="*/ 54 w 130"/>
                <a:gd name="T9" fmla="*/ 77 h 149"/>
                <a:gd name="T10" fmla="*/ 46 w 130"/>
                <a:gd name="T11" fmla="*/ 64 h 149"/>
                <a:gd name="T12" fmla="*/ 77 w 130"/>
                <a:gd name="T13" fmla="*/ 69 h 149"/>
                <a:gd name="T14" fmla="*/ 67 w 130"/>
                <a:gd name="T15" fmla="*/ 53 h 149"/>
                <a:gd name="T16" fmla="*/ 68 w 130"/>
                <a:gd name="T17" fmla="*/ 47 h 149"/>
                <a:gd name="T18" fmla="*/ 85 w 130"/>
                <a:gd name="T19" fmla="*/ 64 h 149"/>
                <a:gd name="T20" fmla="*/ 89 w 130"/>
                <a:gd name="T21" fmla="*/ 28 h 149"/>
                <a:gd name="T22" fmla="*/ 76 w 130"/>
                <a:gd name="T23" fmla="*/ 28 h 149"/>
                <a:gd name="T24" fmla="*/ 59 w 130"/>
                <a:gd name="T25" fmla="*/ 9 h 149"/>
                <a:gd name="T26" fmla="*/ 55 w 130"/>
                <a:gd name="T27" fmla="*/ 11 h 149"/>
                <a:gd name="T28" fmla="*/ 38 w 130"/>
                <a:gd name="T29" fmla="*/ 28 h 149"/>
                <a:gd name="T30" fmla="*/ 26 w 130"/>
                <a:gd name="T31" fmla="*/ 28 h 149"/>
                <a:gd name="T32" fmla="*/ 26 w 130"/>
                <a:gd name="T33" fmla="*/ 99 h 149"/>
                <a:gd name="T34" fmla="*/ 104 w 130"/>
                <a:gd name="T35" fmla="*/ 99 h 149"/>
                <a:gd name="T36" fmla="*/ 127 w 130"/>
                <a:gd name="T37" fmla="*/ 96 h 149"/>
                <a:gd name="T38" fmla="*/ 110 w 130"/>
                <a:gd name="T39" fmla="*/ 93 h 149"/>
                <a:gd name="T40" fmla="*/ 113 w 130"/>
                <a:gd name="T41" fmla="*/ 90 h 149"/>
                <a:gd name="T42" fmla="*/ 118 w 130"/>
                <a:gd name="T43" fmla="*/ 85 h 149"/>
                <a:gd name="T44" fmla="*/ 121 w 130"/>
                <a:gd name="T45" fmla="*/ 45 h 149"/>
                <a:gd name="T46" fmla="*/ 117 w 130"/>
                <a:gd name="T47" fmla="*/ 42 h 149"/>
                <a:gd name="T48" fmla="*/ 113 w 130"/>
                <a:gd name="T49" fmla="*/ 37 h 149"/>
                <a:gd name="T50" fmla="*/ 20 w 130"/>
                <a:gd name="T51" fmla="*/ 34 h 149"/>
                <a:gd name="T52" fmla="*/ 13 w 130"/>
                <a:gd name="T53" fmla="*/ 42 h 149"/>
                <a:gd name="T54" fmla="*/ 10 w 130"/>
                <a:gd name="T55" fmla="*/ 43 h 149"/>
                <a:gd name="T56" fmla="*/ 10 w 130"/>
                <a:gd name="T57" fmla="*/ 85 h 149"/>
                <a:gd name="T58" fmla="*/ 16 w 130"/>
                <a:gd name="T59" fmla="*/ 86 h 149"/>
                <a:gd name="T60" fmla="*/ 20 w 130"/>
                <a:gd name="T61" fmla="*/ 93 h 149"/>
                <a:gd name="T62" fmla="*/ 4 w 130"/>
                <a:gd name="T63" fmla="*/ 96 h 149"/>
                <a:gd name="T64" fmla="*/ 38 w 130"/>
                <a:gd name="T65" fmla="*/ 31 h 149"/>
                <a:gd name="T66" fmla="*/ 59 w 130"/>
                <a:gd name="T67" fmla="*/ 31 h 149"/>
                <a:gd name="T68" fmla="*/ 89 w 130"/>
                <a:gd name="T69" fmla="*/ 31 h 149"/>
                <a:gd name="T70" fmla="*/ 103 w 130"/>
                <a:gd name="T71" fmla="*/ 60 h 149"/>
                <a:gd name="T72" fmla="*/ 20 w 130"/>
                <a:gd name="T73" fmla="*/ 90 h 149"/>
                <a:gd name="T74" fmla="*/ 13 w 130"/>
                <a:gd name="T75" fmla="*/ 82 h 149"/>
                <a:gd name="T76" fmla="*/ 13 w 130"/>
                <a:gd name="T77" fmla="*/ 45 h 149"/>
                <a:gd name="T78" fmla="*/ 110 w 130"/>
                <a:gd name="T79" fmla="*/ 37 h 149"/>
                <a:gd name="T80" fmla="*/ 112 w 130"/>
                <a:gd name="T81" fmla="*/ 43 h 149"/>
                <a:gd name="T82" fmla="*/ 118 w 130"/>
                <a:gd name="T83" fmla="*/ 45 h 149"/>
                <a:gd name="T84" fmla="*/ 110 w 130"/>
                <a:gd name="T85" fmla="*/ 90 h 149"/>
                <a:gd name="T86" fmla="*/ 104 w 130"/>
                <a:gd name="T87" fmla="*/ 9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0" h="149">
                  <a:moveTo>
                    <a:pt x="65" y="41"/>
                  </a:moveTo>
                  <a:cubicBezTo>
                    <a:pt x="53" y="41"/>
                    <a:pt x="43" y="51"/>
                    <a:pt x="43" y="64"/>
                  </a:cubicBezTo>
                  <a:cubicBezTo>
                    <a:pt x="43" y="76"/>
                    <a:pt x="53" y="86"/>
                    <a:pt x="65" y="86"/>
                  </a:cubicBezTo>
                  <a:cubicBezTo>
                    <a:pt x="78" y="86"/>
                    <a:pt x="88" y="76"/>
                    <a:pt x="88" y="64"/>
                  </a:cubicBezTo>
                  <a:cubicBezTo>
                    <a:pt x="88" y="51"/>
                    <a:pt x="78" y="41"/>
                    <a:pt x="65" y="41"/>
                  </a:cubicBezTo>
                  <a:close/>
                  <a:moveTo>
                    <a:pt x="46" y="64"/>
                  </a:moveTo>
                  <a:cubicBezTo>
                    <a:pt x="46" y="54"/>
                    <a:pt x="53" y="45"/>
                    <a:pt x="63" y="44"/>
                  </a:cubicBezTo>
                  <a:cubicBezTo>
                    <a:pt x="63" y="44"/>
                    <a:pt x="63" y="44"/>
                    <a:pt x="63" y="44"/>
                  </a:cubicBezTo>
                  <a:cubicBezTo>
                    <a:pt x="63" y="48"/>
                    <a:pt x="63" y="48"/>
                    <a:pt x="63" y="48"/>
                  </a:cubicBezTo>
                  <a:cubicBezTo>
                    <a:pt x="58" y="49"/>
                    <a:pt x="55" y="52"/>
                    <a:pt x="55" y="57"/>
                  </a:cubicBezTo>
                  <a:cubicBezTo>
                    <a:pt x="55" y="62"/>
                    <a:pt x="58" y="64"/>
                    <a:pt x="64" y="66"/>
                  </a:cubicBezTo>
                  <a:cubicBezTo>
                    <a:pt x="67" y="67"/>
                    <a:pt x="69" y="68"/>
                    <a:pt x="69" y="70"/>
                  </a:cubicBezTo>
                  <a:cubicBezTo>
                    <a:pt x="69" y="72"/>
                    <a:pt x="67" y="73"/>
                    <a:pt x="64" y="73"/>
                  </a:cubicBezTo>
                  <a:cubicBezTo>
                    <a:pt x="61" y="73"/>
                    <a:pt x="58" y="72"/>
                    <a:pt x="56" y="71"/>
                  </a:cubicBezTo>
                  <a:cubicBezTo>
                    <a:pt x="54" y="77"/>
                    <a:pt x="54" y="77"/>
                    <a:pt x="54" y="77"/>
                  </a:cubicBezTo>
                  <a:cubicBezTo>
                    <a:pt x="56" y="78"/>
                    <a:pt x="59" y="79"/>
                    <a:pt x="63" y="79"/>
                  </a:cubicBezTo>
                  <a:cubicBezTo>
                    <a:pt x="63" y="83"/>
                    <a:pt x="63" y="83"/>
                    <a:pt x="63" y="83"/>
                  </a:cubicBezTo>
                  <a:cubicBezTo>
                    <a:pt x="53" y="82"/>
                    <a:pt x="46" y="73"/>
                    <a:pt x="46" y="64"/>
                  </a:cubicBezTo>
                  <a:close/>
                  <a:moveTo>
                    <a:pt x="68" y="83"/>
                  </a:moveTo>
                  <a:cubicBezTo>
                    <a:pt x="68" y="79"/>
                    <a:pt x="68" y="79"/>
                    <a:pt x="68" y="79"/>
                  </a:cubicBezTo>
                  <a:cubicBezTo>
                    <a:pt x="74" y="78"/>
                    <a:pt x="77" y="74"/>
                    <a:pt x="77" y="69"/>
                  </a:cubicBezTo>
                  <a:cubicBezTo>
                    <a:pt x="77" y="65"/>
                    <a:pt x="74" y="62"/>
                    <a:pt x="68" y="60"/>
                  </a:cubicBezTo>
                  <a:cubicBezTo>
                    <a:pt x="64" y="59"/>
                    <a:pt x="62" y="57"/>
                    <a:pt x="62" y="56"/>
                  </a:cubicBezTo>
                  <a:cubicBezTo>
                    <a:pt x="62" y="54"/>
                    <a:pt x="63" y="53"/>
                    <a:pt x="67" y="53"/>
                  </a:cubicBezTo>
                  <a:cubicBezTo>
                    <a:pt x="70" y="53"/>
                    <a:pt x="73" y="54"/>
                    <a:pt x="74" y="55"/>
                  </a:cubicBezTo>
                  <a:cubicBezTo>
                    <a:pt x="75" y="49"/>
                    <a:pt x="75" y="49"/>
                    <a:pt x="75" y="49"/>
                  </a:cubicBezTo>
                  <a:cubicBezTo>
                    <a:pt x="74" y="48"/>
                    <a:pt x="71" y="47"/>
                    <a:pt x="68" y="47"/>
                  </a:cubicBezTo>
                  <a:cubicBezTo>
                    <a:pt x="68" y="44"/>
                    <a:pt x="68" y="44"/>
                    <a:pt x="68" y="44"/>
                  </a:cubicBezTo>
                  <a:cubicBezTo>
                    <a:pt x="68" y="44"/>
                    <a:pt x="68" y="44"/>
                    <a:pt x="68" y="44"/>
                  </a:cubicBezTo>
                  <a:cubicBezTo>
                    <a:pt x="78" y="46"/>
                    <a:pt x="85" y="54"/>
                    <a:pt x="85" y="64"/>
                  </a:cubicBezTo>
                  <a:cubicBezTo>
                    <a:pt x="85" y="74"/>
                    <a:pt x="77" y="82"/>
                    <a:pt x="68" y="83"/>
                  </a:cubicBezTo>
                  <a:close/>
                  <a:moveTo>
                    <a:pt x="130" y="28"/>
                  </a:moveTo>
                  <a:cubicBezTo>
                    <a:pt x="89" y="28"/>
                    <a:pt x="89" y="28"/>
                    <a:pt x="89" y="28"/>
                  </a:cubicBezTo>
                  <a:cubicBezTo>
                    <a:pt x="89" y="11"/>
                    <a:pt x="89" y="11"/>
                    <a:pt x="89" y="11"/>
                  </a:cubicBezTo>
                  <a:cubicBezTo>
                    <a:pt x="88" y="3"/>
                    <a:pt x="77" y="5"/>
                    <a:pt x="77" y="11"/>
                  </a:cubicBezTo>
                  <a:cubicBezTo>
                    <a:pt x="76" y="28"/>
                    <a:pt x="76" y="28"/>
                    <a:pt x="76" y="28"/>
                  </a:cubicBezTo>
                  <a:cubicBezTo>
                    <a:pt x="72" y="28"/>
                    <a:pt x="72" y="28"/>
                    <a:pt x="72" y="28"/>
                  </a:cubicBezTo>
                  <a:cubicBezTo>
                    <a:pt x="72" y="9"/>
                    <a:pt x="72" y="9"/>
                    <a:pt x="72" y="9"/>
                  </a:cubicBezTo>
                  <a:cubicBezTo>
                    <a:pt x="72" y="2"/>
                    <a:pt x="60" y="0"/>
                    <a:pt x="59" y="9"/>
                  </a:cubicBezTo>
                  <a:cubicBezTo>
                    <a:pt x="59" y="28"/>
                    <a:pt x="59" y="28"/>
                    <a:pt x="59" y="28"/>
                  </a:cubicBezTo>
                  <a:cubicBezTo>
                    <a:pt x="55" y="28"/>
                    <a:pt x="55" y="28"/>
                    <a:pt x="55" y="28"/>
                  </a:cubicBezTo>
                  <a:cubicBezTo>
                    <a:pt x="55" y="11"/>
                    <a:pt x="55" y="11"/>
                    <a:pt x="55" y="11"/>
                  </a:cubicBezTo>
                  <a:cubicBezTo>
                    <a:pt x="55" y="3"/>
                    <a:pt x="43" y="2"/>
                    <a:pt x="43" y="11"/>
                  </a:cubicBezTo>
                  <a:cubicBezTo>
                    <a:pt x="43" y="28"/>
                    <a:pt x="43" y="28"/>
                    <a:pt x="43" y="28"/>
                  </a:cubicBezTo>
                  <a:cubicBezTo>
                    <a:pt x="38" y="28"/>
                    <a:pt x="38" y="28"/>
                    <a:pt x="38" y="28"/>
                  </a:cubicBezTo>
                  <a:cubicBezTo>
                    <a:pt x="38" y="18"/>
                    <a:pt x="38" y="18"/>
                    <a:pt x="38" y="18"/>
                  </a:cubicBezTo>
                  <a:cubicBezTo>
                    <a:pt x="37" y="9"/>
                    <a:pt x="27" y="10"/>
                    <a:pt x="26" y="18"/>
                  </a:cubicBezTo>
                  <a:cubicBezTo>
                    <a:pt x="26" y="28"/>
                    <a:pt x="26" y="28"/>
                    <a:pt x="26" y="28"/>
                  </a:cubicBezTo>
                  <a:cubicBezTo>
                    <a:pt x="0" y="28"/>
                    <a:pt x="0" y="28"/>
                    <a:pt x="0" y="28"/>
                  </a:cubicBezTo>
                  <a:cubicBezTo>
                    <a:pt x="0" y="99"/>
                    <a:pt x="0" y="99"/>
                    <a:pt x="0" y="99"/>
                  </a:cubicBezTo>
                  <a:cubicBezTo>
                    <a:pt x="26" y="99"/>
                    <a:pt x="26" y="99"/>
                    <a:pt x="26" y="99"/>
                  </a:cubicBezTo>
                  <a:cubicBezTo>
                    <a:pt x="26" y="106"/>
                    <a:pt x="26" y="106"/>
                    <a:pt x="26" y="106"/>
                  </a:cubicBezTo>
                  <a:cubicBezTo>
                    <a:pt x="43" y="149"/>
                    <a:pt x="90" y="141"/>
                    <a:pt x="104" y="106"/>
                  </a:cubicBezTo>
                  <a:cubicBezTo>
                    <a:pt x="104" y="99"/>
                    <a:pt x="104" y="99"/>
                    <a:pt x="104" y="99"/>
                  </a:cubicBezTo>
                  <a:cubicBezTo>
                    <a:pt x="130" y="99"/>
                    <a:pt x="130" y="99"/>
                    <a:pt x="130" y="99"/>
                  </a:cubicBezTo>
                  <a:lnTo>
                    <a:pt x="130" y="28"/>
                  </a:lnTo>
                  <a:close/>
                  <a:moveTo>
                    <a:pt x="127" y="96"/>
                  </a:moveTo>
                  <a:cubicBezTo>
                    <a:pt x="104" y="96"/>
                    <a:pt x="104" y="96"/>
                    <a:pt x="104" y="96"/>
                  </a:cubicBezTo>
                  <a:cubicBezTo>
                    <a:pt x="104" y="93"/>
                    <a:pt x="104" y="93"/>
                    <a:pt x="104" y="93"/>
                  </a:cubicBezTo>
                  <a:cubicBezTo>
                    <a:pt x="110" y="93"/>
                    <a:pt x="110" y="93"/>
                    <a:pt x="110" y="93"/>
                  </a:cubicBezTo>
                  <a:cubicBezTo>
                    <a:pt x="111" y="93"/>
                    <a:pt x="111" y="93"/>
                    <a:pt x="112" y="92"/>
                  </a:cubicBezTo>
                  <a:cubicBezTo>
                    <a:pt x="112" y="91"/>
                    <a:pt x="113" y="91"/>
                    <a:pt x="113" y="90"/>
                  </a:cubicBezTo>
                  <a:cubicBezTo>
                    <a:pt x="113" y="90"/>
                    <a:pt x="113" y="90"/>
                    <a:pt x="113" y="90"/>
                  </a:cubicBezTo>
                  <a:cubicBezTo>
                    <a:pt x="113" y="87"/>
                    <a:pt x="115" y="85"/>
                    <a:pt x="117" y="85"/>
                  </a:cubicBezTo>
                  <a:cubicBezTo>
                    <a:pt x="117" y="85"/>
                    <a:pt x="117" y="85"/>
                    <a:pt x="118" y="85"/>
                  </a:cubicBezTo>
                  <a:cubicBezTo>
                    <a:pt x="118" y="85"/>
                    <a:pt x="118" y="85"/>
                    <a:pt x="118" y="85"/>
                  </a:cubicBezTo>
                  <a:cubicBezTo>
                    <a:pt x="119" y="85"/>
                    <a:pt x="119" y="85"/>
                    <a:pt x="120" y="85"/>
                  </a:cubicBezTo>
                  <a:cubicBezTo>
                    <a:pt x="121" y="84"/>
                    <a:pt x="121" y="83"/>
                    <a:pt x="121" y="82"/>
                  </a:cubicBezTo>
                  <a:cubicBezTo>
                    <a:pt x="121" y="45"/>
                    <a:pt x="121" y="45"/>
                    <a:pt x="121" y="45"/>
                  </a:cubicBezTo>
                  <a:cubicBezTo>
                    <a:pt x="121" y="44"/>
                    <a:pt x="121" y="43"/>
                    <a:pt x="120" y="43"/>
                  </a:cubicBezTo>
                  <a:cubicBezTo>
                    <a:pt x="119" y="42"/>
                    <a:pt x="119" y="42"/>
                    <a:pt x="118" y="42"/>
                  </a:cubicBezTo>
                  <a:cubicBezTo>
                    <a:pt x="117" y="42"/>
                    <a:pt x="117" y="42"/>
                    <a:pt x="117" y="42"/>
                  </a:cubicBezTo>
                  <a:cubicBezTo>
                    <a:pt x="116" y="42"/>
                    <a:pt x="115" y="42"/>
                    <a:pt x="114" y="41"/>
                  </a:cubicBezTo>
                  <a:cubicBezTo>
                    <a:pt x="113" y="40"/>
                    <a:pt x="113" y="39"/>
                    <a:pt x="113" y="38"/>
                  </a:cubicBezTo>
                  <a:cubicBezTo>
                    <a:pt x="113" y="37"/>
                    <a:pt x="113" y="37"/>
                    <a:pt x="113" y="37"/>
                  </a:cubicBezTo>
                  <a:cubicBezTo>
                    <a:pt x="113" y="36"/>
                    <a:pt x="112" y="36"/>
                    <a:pt x="112" y="35"/>
                  </a:cubicBezTo>
                  <a:cubicBezTo>
                    <a:pt x="111" y="35"/>
                    <a:pt x="111" y="34"/>
                    <a:pt x="110" y="34"/>
                  </a:cubicBezTo>
                  <a:cubicBezTo>
                    <a:pt x="20" y="34"/>
                    <a:pt x="20" y="34"/>
                    <a:pt x="20" y="34"/>
                  </a:cubicBezTo>
                  <a:cubicBezTo>
                    <a:pt x="19" y="34"/>
                    <a:pt x="18" y="35"/>
                    <a:pt x="18" y="35"/>
                  </a:cubicBezTo>
                  <a:cubicBezTo>
                    <a:pt x="17" y="36"/>
                    <a:pt x="17" y="36"/>
                    <a:pt x="17" y="38"/>
                  </a:cubicBezTo>
                  <a:cubicBezTo>
                    <a:pt x="17" y="40"/>
                    <a:pt x="15" y="42"/>
                    <a:pt x="13" y="42"/>
                  </a:cubicBezTo>
                  <a:cubicBezTo>
                    <a:pt x="13" y="42"/>
                    <a:pt x="12" y="42"/>
                    <a:pt x="12" y="42"/>
                  </a:cubicBezTo>
                  <a:cubicBezTo>
                    <a:pt x="12" y="42"/>
                    <a:pt x="12" y="42"/>
                    <a:pt x="12" y="42"/>
                  </a:cubicBezTo>
                  <a:cubicBezTo>
                    <a:pt x="11" y="42"/>
                    <a:pt x="10" y="42"/>
                    <a:pt x="10" y="43"/>
                  </a:cubicBezTo>
                  <a:cubicBezTo>
                    <a:pt x="9" y="43"/>
                    <a:pt x="9" y="44"/>
                    <a:pt x="9" y="45"/>
                  </a:cubicBezTo>
                  <a:cubicBezTo>
                    <a:pt x="9" y="82"/>
                    <a:pt x="9" y="82"/>
                    <a:pt x="9" y="82"/>
                  </a:cubicBezTo>
                  <a:cubicBezTo>
                    <a:pt x="9" y="83"/>
                    <a:pt x="9" y="84"/>
                    <a:pt x="10" y="85"/>
                  </a:cubicBezTo>
                  <a:cubicBezTo>
                    <a:pt x="10" y="85"/>
                    <a:pt x="11" y="85"/>
                    <a:pt x="12" y="85"/>
                  </a:cubicBezTo>
                  <a:cubicBezTo>
                    <a:pt x="12" y="85"/>
                    <a:pt x="12" y="85"/>
                    <a:pt x="12" y="85"/>
                  </a:cubicBezTo>
                  <a:cubicBezTo>
                    <a:pt x="13" y="85"/>
                    <a:pt x="15" y="86"/>
                    <a:pt x="16" y="86"/>
                  </a:cubicBezTo>
                  <a:cubicBezTo>
                    <a:pt x="17" y="87"/>
                    <a:pt x="17" y="88"/>
                    <a:pt x="17" y="90"/>
                  </a:cubicBezTo>
                  <a:cubicBezTo>
                    <a:pt x="17" y="91"/>
                    <a:pt x="17" y="91"/>
                    <a:pt x="18" y="92"/>
                  </a:cubicBezTo>
                  <a:cubicBezTo>
                    <a:pt x="18" y="93"/>
                    <a:pt x="19" y="93"/>
                    <a:pt x="20" y="93"/>
                  </a:cubicBezTo>
                  <a:cubicBezTo>
                    <a:pt x="92" y="93"/>
                    <a:pt x="92" y="93"/>
                    <a:pt x="92" y="93"/>
                  </a:cubicBezTo>
                  <a:cubicBezTo>
                    <a:pt x="92" y="96"/>
                    <a:pt x="92" y="96"/>
                    <a:pt x="92" y="96"/>
                  </a:cubicBezTo>
                  <a:cubicBezTo>
                    <a:pt x="4" y="96"/>
                    <a:pt x="4" y="96"/>
                    <a:pt x="4" y="96"/>
                  </a:cubicBezTo>
                  <a:cubicBezTo>
                    <a:pt x="4" y="31"/>
                    <a:pt x="4" y="31"/>
                    <a:pt x="4" y="31"/>
                  </a:cubicBezTo>
                  <a:cubicBezTo>
                    <a:pt x="26" y="31"/>
                    <a:pt x="26" y="31"/>
                    <a:pt x="26" y="31"/>
                  </a:cubicBezTo>
                  <a:cubicBezTo>
                    <a:pt x="38" y="31"/>
                    <a:pt x="38" y="31"/>
                    <a:pt x="38" y="31"/>
                  </a:cubicBezTo>
                  <a:cubicBezTo>
                    <a:pt x="43" y="31"/>
                    <a:pt x="43" y="31"/>
                    <a:pt x="43" y="31"/>
                  </a:cubicBezTo>
                  <a:cubicBezTo>
                    <a:pt x="55" y="31"/>
                    <a:pt x="55" y="31"/>
                    <a:pt x="55" y="31"/>
                  </a:cubicBezTo>
                  <a:cubicBezTo>
                    <a:pt x="59" y="31"/>
                    <a:pt x="59" y="31"/>
                    <a:pt x="59" y="31"/>
                  </a:cubicBezTo>
                  <a:cubicBezTo>
                    <a:pt x="72" y="31"/>
                    <a:pt x="72" y="31"/>
                    <a:pt x="72" y="31"/>
                  </a:cubicBezTo>
                  <a:cubicBezTo>
                    <a:pt x="76" y="31"/>
                    <a:pt x="76" y="31"/>
                    <a:pt x="76" y="31"/>
                  </a:cubicBezTo>
                  <a:cubicBezTo>
                    <a:pt x="89" y="31"/>
                    <a:pt x="89" y="31"/>
                    <a:pt x="89" y="31"/>
                  </a:cubicBezTo>
                  <a:cubicBezTo>
                    <a:pt x="127" y="31"/>
                    <a:pt x="127" y="31"/>
                    <a:pt x="127" y="31"/>
                  </a:cubicBezTo>
                  <a:lnTo>
                    <a:pt x="127" y="96"/>
                  </a:lnTo>
                  <a:close/>
                  <a:moveTo>
                    <a:pt x="103" y="60"/>
                  </a:moveTo>
                  <a:cubicBezTo>
                    <a:pt x="103" y="52"/>
                    <a:pt x="92" y="53"/>
                    <a:pt x="92" y="60"/>
                  </a:cubicBezTo>
                  <a:cubicBezTo>
                    <a:pt x="92" y="90"/>
                    <a:pt x="92" y="90"/>
                    <a:pt x="92" y="90"/>
                  </a:cubicBezTo>
                  <a:cubicBezTo>
                    <a:pt x="20" y="90"/>
                    <a:pt x="20" y="90"/>
                    <a:pt x="20" y="90"/>
                  </a:cubicBezTo>
                  <a:cubicBezTo>
                    <a:pt x="20" y="90"/>
                    <a:pt x="20" y="90"/>
                    <a:pt x="20" y="90"/>
                  </a:cubicBezTo>
                  <a:cubicBezTo>
                    <a:pt x="20" y="88"/>
                    <a:pt x="19" y="86"/>
                    <a:pt x="18" y="85"/>
                  </a:cubicBezTo>
                  <a:cubicBezTo>
                    <a:pt x="16" y="83"/>
                    <a:pt x="15" y="82"/>
                    <a:pt x="13" y="82"/>
                  </a:cubicBezTo>
                  <a:cubicBezTo>
                    <a:pt x="12" y="82"/>
                    <a:pt x="12" y="82"/>
                    <a:pt x="12" y="82"/>
                  </a:cubicBezTo>
                  <a:cubicBezTo>
                    <a:pt x="12" y="45"/>
                    <a:pt x="12" y="45"/>
                    <a:pt x="12" y="45"/>
                  </a:cubicBezTo>
                  <a:cubicBezTo>
                    <a:pt x="12" y="45"/>
                    <a:pt x="12" y="45"/>
                    <a:pt x="13" y="45"/>
                  </a:cubicBezTo>
                  <a:cubicBezTo>
                    <a:pt x="17" y="45"/>
                    <a:pt x="20" y="42"/>
                    <a:pt x="20" y="37"/>
                  </a:cubicBezTo>
                  <a:cubicBezTo>
                    <a:pt x="20" y="37"/>
                    <a:pt x="20" y="37"/>
                    <a:pt x="20" y="37"/>
                  </a:cubicBezTo>
                  <a:cubicBezTo>
                    <a:pt x="110" y="37"/>
                    <a:pt x="110" y="37"/>
                    <a:pt x="110" y="37"/>
                  </a:cubicBezTo>
                  <a:cubicBezTo>
                    <a:pt x="111" y="37"/>
                    <a:pt x="111" y="37"/>
                    <a:pt x="111" y="37"/>
                  </a:cubicBezTo>
                  <a:cubicBezTo>
                    <a:pt x="110" y="37"/>
                    <a:pt x="110" y="37"/>
                    <a:pt x="110" y="37"/>
                  </a:cubicBezTo>
                  <a:cubicBezTo>
                    <a:pt x="110" y="39"/>
                    <a:pt x="111" y="41"/>
                    <a:pt x="112" y="43"/>
                  </a:cubicBezTo>
                  <a:cubicBezTo>
                    <a:pt x="113" y="44"/>
                    <a:pt x="115" y="45"/>
                    <a:pt x="117" y="45"/>
                  </a:cubicBezTo>
                  <a:cubicBezTo>
                    <a:pt x="117" y="45"/>
                    <a:pt x="118" y="45"/>
                    <a:pt x="118" y="45"/>
                  </a:cubicBezTo>
                  <a:cubicBezTo>
                    <a:pt x="118" y="45"/>
                    <a:pt x="118" y="45"/>
                    <a:pt x="118" y="45"/>
                  </a:cubicBezTo>
                  <a:cubicBezTo>
                    <a:pt x="118" y="83"/>
                    <a:pt x="118" y="83"/>
                    <a:pt x="118" y="83"/>
                  </a:cubicBezTo>
                  <a:cubicBezTo>
                    <a:pt x="118" y="82"/>
                    <a:pt x="117" y="82"/>
                    <a:pt x="117" y="82"/>
                  </a:cubicBezTo>
                  <a:cubicBezTo>
                    <a:pt x="113" y="82"/>
                    <a:pt x="110" y="86"/>
                    <a:pt x="110" y="90"/>
                  </a:cubicBezTo>
                  <a:cubicBezTo>
                    <a:pt x="110" y="90"/>
                    <a:pt x="110" y="90"/>
                    <a:pt x="110" y="90"/>
                  </a:cubicBezTo>
                  <a:cubicBezTo>
                    <a:pt x="110" y="90"/>
                    <a:pt x="110" y="90"/>
                    <a:pt x="110" y="90"/>
                  </a:cubicBezTo>
                  <a:cubicBezTo>
                    <a:pt x="104" y="90"/>
                    <a:pt x="104" y="90"/>
                    <a:pt x="104" y="90"/>
                  </a:cubicBezTo>
                  <a:lnTo>
                    <a:pt x="103" y="6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kern="0">
                <a:solidFill>
                  <a:sysClr val="windowText" lastClr="000000"/>
                </a:solidFill>
                <a:latin typeface="华文细黑" panose="02010600040101010101" pitchFamily="2" charset="-122"/>
                <a:ea typeface="华文细黑" panose="02010600040101010101" pitchFamily="2" charset="-122"/>
              </a:endParaRPr>
            </a:p>
          </p:txBody>
        </p:sp>
      </p:grpSp>
      <p:grpSp>
        <p:nvGrpSpPr>
          <p:cNvPr id="21" name="组合 20"/>
          <p:cNvGrpSpPr/>
          <p:nvPr/>
        </p:nvGrpSpPr>
        <p:grpSpPr>
          <a:xfrm>
            <a:off x="8295703" y="2206882"/>
            <a:ext cx="579123" cy="580145"/>
            <a:chOff x="8301418" y="2433233"/>
            <a:chExt cx="792746" cy="794145"/>
          </a:xfrm>
        </p:grpSpPr>
        <p:sp>
          <p:nvSpPr>
            <p:cNvPr id="22" name="Oval 16"/>
            <p:cNvSpPr>
              <a:spLocks noChangeArrowheads="1"/>
            </p:cNvSpPr>
            <p:nvPr/>
          </p:nvSpPr>
          <p:spPr bwMode="auto">
            <a:xfrm>
              <a:off x="8301418" y="2433233"/>
              <a:ext cx="792746" cy="794145"/>
            </a:xfrm>
            <a:prstGeom prst="ellipse">
              <a:avLst/>
            </a:prstGeom>
            <a:solidFill>
              <a:srgbClr val="4F5A6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kern="0">
                <a:solidFill>
                  <a:sysClr val="windowText" lastClr="000000"/>
                </a:solidFill>
                <a:latin typeface="华文细黑" panose="02010600040101010101" pitchFamily="2" charset="-122"/>
                <a:ea typeface="华文细黑" panose="02010600040101010101" pitchFamily="2" charset="-122"/>
              </a:endParaRPr>
            </a:p>
          </p:txBody>
        </p:sp>
        <p:sp>
          <p:nvSpPr>
            <p:cNvPr id="23" name="Oval 144"/>
            <p:cNvSpPr>
              <a:spLocks noChangeArrowheads="1"/>
            </p:cNvSpPr>
            <p:nvPr/>
          </p:nvSpPr>
          <p:spPr bwMode="auto">
            <a:xfrm>
              <a:off x="8301418" y="2433233"/>
              <a:ext cx="792746" cy="794145"/>
            </a:xfrm>
            <a:prstGeom prst="ellipse">
              <a:avLst/>
            </a:prstGeom>
            <a:solidFill>
              <a:srgbClr val="44BD87"/>
            </a:solidFill>
            <a:ln>
              <a:noFill/>
            </a:ln>
          </p:spPr>
          <p:txBody>
            <a:bodyPr vert="horz" wrap="square" lIns="91440" tIns="45720" rIns="91440" bIns="45720" numCol="1" anchor="t" anchorCtr="0" compatLnSpc="1"/>
            <a:lstStyle/>
            <a:p>
              <a:endParaRPr lang="zh-CN" altLang="en-US" kern="0" dirty="0">
                <a:solidFill>
                  <a:sysClr val="windowText" lastClr="000000"/>
                </a:solidFill>
                <a:latin typeface="华文细黑" panose="02010600040101010101" pitchFamily="2" charset="-122"/>
                <a:ea typeface="华文细黑" panose="02010600040101010101" pitchFamily="2" charset="-122"/>
              </a:endParaRPr>
            </a:p>
          </p:txBody>
        </p:sp>
        <p:sp>
          <p:nvSpPr>
            <p:cNvPr id="24" name="Freeform 215"/>
            <p:cNvSpPr>
              <a:spLocks noEditPoints="1"/>
            </p:cNvSpPr>
            <p:nvPr/>
          </p:nvSpPr>
          <p:spPr bwMode="auto">
            <a:xfrm>
              <a:off x="8466399" y="2573047"/>
              <a:ext cx="462785" cy="461387"/>
            </a:xfrm>
            <a:custGeom>
              <a:avLst/>
              <a:gdLst>
                <a:gd name="T0" fmla="*/ 135 w 140"/>
                <a:gd name="T1" fmla="*/ 87 h 140"/>
                <a:gd name="T2" fmla="*/ 108 w 140"/>
                <a:gd name="T3" fmla="*/ 79 h 140"/>
                <a:gd name="T4" fmla="*/ 5 w 140"/>
                <a:gd name="T5" fmla="*/ 135 h 140"/>
                <a:gd name="T6" fmla="*/ 32 w 140"/>
                <a:gd name="T7" fmla="*/ 117 h 140"/>
                <a:gd name="T8" fmla="*/ 68 w 140"/>
                <a:gd name="T9" fmla="*/ 33 h 140"/>
                <a:gd name="T10" fmla="*/ 57 w 140"/>
                <a:gd name="T11" fmla="*/ 11 h 140"/>
                <a:gd name="T12" fmla="*/ 68 w 140"/>
                <a:gd name="T13" fmla="*/ 0 h 140"/>
                <a:gd name="T14" fmla="*/ 79 w 140"/>
                <a:gd name="T15" fmla="*/ 5 h 140"/>
                <a:gd name="T16" fmla="*/ 73 w 140"/>
                <a:gd name="T17" fmla="*/ 9 h 140"/>
                <a:gd name="T18" fmla="*/ 80 w 140"/>
                <a:gd name="T19" fmla="*/ 21 h 140"/>
                <a:gd name="T20" fmla="*/ 72 w 140"/>
                <a:gd name="T21" fmla="*/ 39 h 140"/>
                <a:gd name="T22" fmla="*/ 68 w 140"/>
                <a:gd name="T23" fmla="*/ 39 h 140"/>
                <a:gd name="T24" fmla="*/ 64 w 140"/>
                <a:gd name="T25" fmla="*/ 27 h 140"/>
                <a:gd name="T26" fmla="*/ 72 w 140"/>
                <a:gd name="T27" fmla="*/ 33 h 140"/>
                <a:gd name="T28" fmla="*/ 74 w 140"/>
                <a:gd name="T29" fmla="*/ 26 h 140"/>
                <a:gd name="T30" fmla="*/ 68 w 140"/>
                <a:gd name="T31" fmla="*/ 15 h 140"/>
                <a:gd name="T32" fmla="*/ 65 w 140"/>
                <a:gd name="T33" fmla="*/ 11 h 140"/>
                <a:gd name="T34" fmla="*/ 5 w 140"/>
                <a:gd name="T35" fmla="*/ 111 h 140"/>
                <a:gd name="T36" fmla="*/ 5 w 140"/>
                <a:gd name="T37" fmla="*/ 100 h 140"/>
                <a:gd name="T38" fmla="*/ 130 w 140"/>
                <a:gd name="T39" fmla="*/ 140 h 140"/>
                <a:gd name="T40" fmla="*/ 108 w 140"/>
                <a:gd name="T41" fmla="*/ 117 h 140"/>
                <a:gd name="T42" fmla="*/ 104 w 140"/>
                <a:gd name="T43" fmla="*/ 54 h 140"/>
                <a:gd name="T44" fmla="*/ 40 w 140"/>
                <a:gd name="T45" fmla="*/ 140 h 140"/>
                <a:gd name="T46" fmla="*/ 91 w 140"/>
                <a:gd name="T47" fmla="*/ 107 h 140"/>
                <a:gd name="T48" fmla="*/ 97 w 140"/>
                <a:gd name="T49" fmla="*/ 62 h 140"/>
                <a:gd name="T50" fmla="*/ 91 w 140"/>
                <a:gd name="T51" fmla="*/ 107 h 140"/>
                <a:gd name="T52" fmla="*/ 81 w 140"/>
                <a:gd name="T53" fmla="*/ 107 h 140"/>
                <a:gd name="T54" fmla="*/ 75 w 140"/>
                <a:gd name="T55" fmla="*/ 62 h 140"/>
                <a:gd name="T56" fmla="*/ 83 w 140"/>
                <a:gd name="T57" fmla="*/ 137 h 140"/>
                <a:gd name="T58" fmla="*/ 87 w 140"/>
                <a:gd name="T59" fmla="*/ 121 h 140"/>
                <a:gd name="T60" fmla="*/ 71 w 140"/>
                <a:gd name="T61" fmla="*/ 137 h 140"/>
                <a:gd name="T62" fmla="*/ 65 w 140"/>
                <a:gd name="T63" fmla="*/ 107 h 140"/>
                <a:gd name="T64" fmla="*/ 58 w 140"/>
                <a:gd name="T65" fmla="*/ 62 h 140"/>
                <a:gd name="T66" fmla="*/ 54 w 140"/>
                <a:gd name="T67" fmla="*/ 123 h 140"/>
                <a:gd name="T68" fmla="*/ 68 w 140"/>
                <a:gd name="T69" fmla="*/ 137 h 140"/>
                <a:gd name="T70" fmla="*/ 52 w 140"/>
                <a:gd name="T71" fmla="*/ 121 h 140"/>
                <a:gd name="T72" fmla="*/ 48 w 140"/>
                <a:gd name="T73" fmla="*/ 107 h 140"/>
                <a:gd name="T74" fmla="*/ 42 w 140"/>
                <a:gd name="T75" fmla="*/ 62 h 140"/>
                <a:gd name="T76" fmla="*/ 105 w 140"/>
                <a:gd name="T77" fmla="*/ 42 h 140"/>
                <a:gd name="T78" fmla="*/ 35 w 140"/>
                <a:gd name="T79" fmla="*/ 50 h 140"/>
                <a:gd name="T80" fmla="*/ 104 w 140"/>
                <a:gd name="T81" fmla="*/ 51 h 140"/>
                <a:gd name="T82" fmla="*/ 109 w 140"/>
                <a:gd name="T83" fmla="*/ 46 h 140"/>
                <a:gd name="T84" fmla="*/ 5 w 140"/>
                <a:gd name="T85" fmla="*/ 87 h 140"/>
                <a:gd name="T86" fmla="*/ 32 w 140"/>
                <a:gd name="T87" fmla="*/ 79 h 140"/>
                <a:gd name="T88" fmla="*/ 108 w 140"/>
                <a:gd name="T89" fmla="*/ 111 h 140"/>
                <a:gd name="T90" fmla="*/ 108 w 140"/>
                <a:gd name="T91" fmla="*/ 10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0" h="140">
                  <a:moveTo>
                    <a:pt x="140" y="83"/>
                  </a:moveTo>
                  <a:cubicBezTo>
                    <a:pt x="140" y="85"/>
                    <a:pt x="138" y="87"/>
                    <a:pt x="136" y="87"/>
                  </a:cubicBezTo>
                  <a:cubicBezTo>
                    <a:pt x="135" y="87"/>
                    <a:pt x="135" y="87"/>
                    <a:pt x="135" y="87"/>
                  </a:cubicBezTo>
                  <a:cubicBezTo>
                    <a:pt x="135" y="94"/>
                    <a:pt x="135" y="94"/>
                    <a:pt x="135" y="94"/>
                  </a:cubicBezTo>
                  <a:cubicBezTo>
                    <a:pt x="108" y="94"/>
                    <a:pt x="108" y="94"/>
                    <a:pt x="108" y="94"/>
                  </a:cubicBezTo>
                  <a:cubicBezTo>
                    <a:pt x="108" y="79"/>
                    <a:pt x="108" y="79"/>
                    <a:pt x="108" y="79"/>
                  </a:cubicBezTo>
                  <a:cubicBezTo>
                    <a:pt x="136" y="79"/>
                    <a:pt x="136" y="79"/>
                    <a:pt x="136" y="79"/>
                  </a:cubicBezTo>
                  <a:cubicBezTo>
                    <a:pt x="138" y="79"/>
                    <a:pt x="140" y="81"/>
                    <a:pt x="140" y="83"/>
                  </a:cubicBezTo>
                  <a:close/>
                  <a:moveTo>
                    <a:pt x="5" y="135"/>
                  </a:moveTo>
                  <a:cubicBezTo>
                    <a:pt x="5" y="138"/>
                    <a:pt x="7" y="140"/>
                    <a:pt x="9" y="140"/>
                  </a:cubicBezTo>
                  <a:cubicBezTo>
                    <a:pt x="32" y="140"/>
                    <a:pt x="32" y="140"/>
                    <a:pt x="32" y="140"/>
                  </a:cubicBezTo>
                  <a:cubicBezTo>
                    <a:pt x="32" y="117"/>
                    <a:pt x="32" y="117"/>
                    <a:pt x="32" y="117"/>
                  </a:cubicBezTo>
                  <a:cubicBezTo>
                    <a:pt x="5" y="117"/>
                    <a:pt x="5" y="117"/>
                    <a:pt x="5" y="117"/>
                  </a:cubicBezTo>
                  <a:lnTo>
                    <a:pt x="5" y="135"/>
                  </a:lnTo>
                  <a:close/>
                  <a:moveTo>
                    <a:pt x="68" y="33"/>
                  </a:moveTo>
                  <a:cubicBezTo>
                    <a:pt x="68" y="23"/>
                    <a:pt x="68" y="23"/>
                    <a:pt x="68" y="23"/>
                  </a:cubicBezTo>
                  <a:cubicBezTo>
                    <a:pt x="64" y="22"/>
                    <a:pt x="61" y="20"/>
                    <a:pt x="60" y="18"/>
                  </a:cubicBezTo>
                  <a:cubicBezTo>
                    <a:pt x="58" y="15"/>
                    <a:pt x="57" y="13"/>
                    <a:pt x="57" y="11"/>
                  </a:cubicBezTo>
                  <a:cubicBezTo>
                    <a:pt x="57" y="9"/>
                    <a:pt x="58" y="7"/>
                    <a:pt x="60" y="5"/>
                  </a:cubicBezTo>
                  <a:cubicBezTo>
                    <a:pt x="61" y="3"/>
                    <a:pt x="64" y="2"/>
                    <a:pt x="68" y="2"/>
                  </a:cubicBezTo>
                  <a:cubicBezTo>
                    <a:pt x="68" y="0"/>
                    <a:pt x="68" y="0"/>
                    <a:pt x="68" y="0"/>
                  </a:cubicBezTo>
                  <a:cubicBezTo>
                    <a:pt x="72" y="0"/>
                    <a:pt x="72" y="0"/>
                    <a:pt x="72" y="0"/>
                  </a:cubicBezTo>
                  <a:cubicBezTo>
                    <a:pt x="72" y="2"/>
                    <a:pt x="72" y="2"/>
                    <a:pt x="72" y="2"/>
                  </a:cubicBezTo>
                  <a:cubicBezTo>
                    <a:pt x="75" y="2"/>
                    <a:pt x="78" y="3"/>
                    <a:pt x="79" y="5"/>
                  </a:cubicBezTo>
                  <a:cubicBezTo>
                    <a:pt x="81" y="7"/>
                    <a:pt x="82" y="9"/>
                    <a:pt x="82" y="12"/>
                  </a:cubicBezTo>
                  <a:cubicBezTo>
                    <a:pt x="74" y="12"/>
                    <a:pt x="74" y="12"/>
                    <a:pt x="74" y="12"/>
                  </a:cubicBezTo>
                  <a:cubicBezTo>
                    <a:pt x="74" y="11"/>
                    <a:pt x="74" y="10"/>
                    <a:pt x="73" y="9"/>
                  </a:cubicBezTo>
                  <a:cubicBezTo>
                    <a:pt x="73" y="8"/>
                    <a:pt x="72" y="8"/>
                    <a:pt x="72" y="7"/>
                  </a:cubicBezTo>
                  <a:cubicBezTo>
                    <a:pt x="72" y="17"/>
                    <a:pt x="72" y="17"/>
                    <a:pt x="72" y="17"/>
                  </a:cubicBezTo>
                  <a:cubicBezTo>
                    <a:pt x="75" y="18"/>
                    <a:pt x="78" y="19"/>
                    <a:pt x="80" y="21"/>
                  </a:cubicBezTo>
                  <a:cubicBezTo>
                    <a:pt x="82" y="23"/>
                    <a:pt x="83" y="26"/>
                    <a:pt x="83" y="29"/>
                  </a:cubicBezTo>
                  <a:cubicBezTo>
                    <a:pt x="83" y="31"/>
                    <a:pt x="82" y="34"/>
                    <a:pt x="79" y="36"/>
                  </a:cubicBezTo>
                  <a:cubicBezTo>
                    <a:pt x="77" y="38"/>
                    <a:pt x="75" y="39"/>
                    <a:pt x="72" y="39"/>
                  </a:cubicBezTo>
                  <a:cubicBezTo>
                    <a:pt x="72" y="40"/>
                    <a:pt x="72" y="40"/>
                    <a:pt x="72" y="40"/>
                  </a:cubicBezTo>
                  <a:cubicBezTo>
                    <a:pt x="68" y="40"/>
                    <a:pt x="68" y="40"/>
                    <a:pt x="68" y="40"/>
                  </a:cubicBezTo>
                  <a:cubicBezTo>
                    <a:pt x="68" y="39"/>
                    <a:pt x="68" y="39"/>
                    <a:pt x="68" y="39"/>
                  </a:cubicBezTo>
                  <a:cubicBezTo>
                    <a:pt x="65" y="39"/>
                    <a:pt x="63" y="38"/>
                    <a:pt x="60" y="36"/>
                  </a:cubicBezTo>
                  <a:cubicBezTo>
                    <a:pt x="58" y="34"/>
                    <a:pt x="57" y="31"/>
                    <a:pt x="57" y="27"/>
                  </a:cubicBezTo>
                  <a:cubicBezTo>
                    <a:pt x="64" y="27"/>
                    <a:pt x="64" y="27"/>
                    <a:pt x="64" y="27"/>
                  </a:cubicBezTo>
                  <a:cubicBezTo>
                    <a:pt x="64" y="28"/>
                    <a:pt x="65" y="30"/>
                    <a:pt x="65" y="31"/>
                  </a:cubicBezTo>
                  <a:cubicBezTo>
                    <a:pt x="66" y="32"/>
                    <a:pt x="67" y="32"/>
                    <a:pt x="68" y="33"/>
                  </a:cubicBezTo>
                  <a:close/>
                  <a:moveTo>
                    <a:pt x="72" y="33"/>
                  </a:moveTo>
                  <a:cubicBezTo>
                    <a:pt x="72" y="33"/>
                    <a:pt x="73" y="32"/>
                    <a:pt x="74" y="31"/>
                  </a:cubicBezTo>
                  <a:cubicBezTo>
                    <a:pt x="74" y="30"/>
                    <a:pt x="75" y="29"/>
                    <a:pt x="75" y="28"/>
                  </a:cubicBezTo>
                  <a:cubicBezTo>
                    <a:pt x="75" y="27"/>
                    <a:pt x="75" y="26"/>
                    <a:pt x="74" y="26"/>
                  </a:cubicBezTo>
                  <a:cubicBezTo>
                    <a:pt x="74" y="25"/>
                    <a:pt x="73" y="24"/>
                    <a:pt x="72" y="24"/>
                  </a:cubicBezTo>
                  <a:lnTo>
                    <a:pt x="72" y="33"/>
                  </a:lnTo>
                  <a:close/>
                  <a:moveTo>
                    <a:pt x="68" y="15"/>
                  </a:moveTo>
                  <a:cubicBezTo>
                    <a:pt x="68" y="7"/>
                    <a:pt x="68" y="7"/>
                    <a:pt x="68" y="7"/>
                  </a:cubicBezTo>
                  <a:cubicBezTo>
                    <a:pt x="67" y="7"/>
                    <a:pt x="66" y="8"/>
                    <a:pt x="66" y="8"/>
                  </a:cubicBezTo>
                  <a:cubicBezTo>
                    <a:pt x="65" y="9"/>
                    <a:pt x="65" y="10"/>
                    <a:pt x="65" y="11"/>
                  </a:cubicBezTo>
                  <a:cubicBezTo>
                    <a:pt x="65" y="12"/>
                    <a:pt x="65" y="13"/>
                    <a:pt x="66" y="13"/>
                  </a:cubicBezTo>
                  <a:cubicBezTo>
                    <a:pt x="66" y="14"/>
                    <a:pt x="67" y="15"/>
                    <a:pt x="68" y="15"/>
                  </a:cubicBezTo>
                  <a:close/>
                  <a:moveTo>
                    <a:pt x="5" y="111"/>
                  </a:moveTo>
                  <a:cubicBezTo>
                    <a:pt x="32" y="111"/>
                    <a:pt x="32" y="111"/>
                    <a:pt x="32" y="111"/>
                  </a:cubicBezTo>
                  <a:cubicBezTo>
                    <a:pt x="32" y="100"/>
                    <a:pt x="32" y="100"/>
                    <a:pt x="32" y="100"/>
                  </a:cubicBezTo>
                  <a:cubicBezTo>
                    <a:pt x="5" y="100"/>
                    <a:pt x="5" y="100"/>
                    <a:pt x="5" y="100"/>
                  </a:cubicBezTo>
                  <a:lnTo>
                    <a:pt x="5" y="111"/>
                  </a:lnTo>
                  <a:close/>
                  <a:moveTo>
                    <a:pt x="108" y="140"/>
                  </a:moveTo>
                  <a:cubicBezTo>
                    <a:pt x="130" y="140"/>
                    <a:pt x="130" y="140"/>
                    <a:pt x="130" y="140"/>
                  </a:cubicBezTo>
                  <a:cubicBezTo>
                    <a:pt x="133" y="140"/>
                    <a:pt x="135" y="138"/>
                    <a:pt x="135" y="135"/>
                  </a:cubicBezTo>
                  <a:cubicBezTo>
                    <a:pt x="135" y="117"/>
                    <a:pt x="135" y="117"/>
                    <a:pt x="135" y="117"/>
                  </a:cubicBezTo>
                  <a:cubicBezTo>
                    <a:pt x="108" y="117"/>
                    <a:pt x="108" y="117"/>
                    <a:pt x="108" y="117"/>
                  </a:cubicBezTo>
                  <a:lnTo>
                    <a:pt x="108" y="140"/>
                  </a:lnTo>
                  <a:close/>
                  <a:moveTo>
                    <a:pt x="35" y="54"/>
                  </a:moveTo>
                  <a:cubicBezTo>
                    <a:pt x="104" y="54"/>
                    <a:pt x="104" y="54"/>
                    <a:pt x="104" y="54"/>
                  </a:cubicBezTo>
                  <a:cubicBezTo>
                    <a:pt x="104" y="135"/>
                    <a:pt x="104" y="135"/>
                    <a:pt x="104" y="135"/>
                  </a:cubicBezTo>
                  <a:cubicBezTo>
                    <a:pt x="104" y="138"/>
                    <a:pt x="102" y="140"/>
                    <a:pt x="99" y="140"/>
                  </a:cubicBezTo>
                  <a:cubicBezTo>
                    <a:pt x="40" y="140"/>
                    <a:pt x="40" y="140"/>
                    <a:pt x="40" y="140"/>
                  </a:cubicBezTo>
                  <a:cubicBezTo>
                    <a:pt x="38" y="140"/>
                    <a:pt x="35" y="138"/>
                    <a:pt x="35" y="135"/>
                  </a:cubicBezTo>
                  <a:lnTo>
                    <a:pt x="35" y="54"/>
                  </a:lnTo>
                  <a:close/>
                  <a:moveTo>
                    <a:pt x="91" y="107"/>
                  </a:moveTo>
                  <a:cubicBezTo>
                    <a:pt x="91" y="109"/>
                    <a:pt x="92" y="110"/>
                    <a:pt x="94" y="110"/>
                  </a:cubicBezTo>
                  <a:cubicBezTo>
                    <a:pt x="96" y="110"/>
                    <a:pt x="97" y="109"/>
                    <a:pt x="97" y="107"/>
                  </a:cubicBezTo>
                  <a:cubicBezTo>
                    <a:pt x="97" y="62"/>
                    <a:pt x="97" y="62"/>
                    <a:pt x="97" y="62"/>
                  </a:cubicBezTo>
                  <a:cubicBezTo>
                    <a:pt x="97" y="60"/>
                    <a:pt x="96" y="59"/>
                    <a:pt x="94" y="59"/>
                  </a:cubicBezTo>
                  <a:cubicBezTo>
                    <a:pt x="92" y="59"/>
                    <a:pt x="91" y="60"/>
                    <a:pt x="91" y="62"/>
                  </a:cubicBezTo>
                  <a:lnTo>
                    <a:pt x="91" y="107"/>
                  </a:lnTo>
                  <a:close/>
                  <a:moveTo>
                    <a:pt x="75" y="107"/>
                  </a:moveTo>
                  <a:cubicBezTo>
                    <a:pt x="75" y="109"/>
                    <a:pt x="76" y="110"/>
                    <a:pt x="78" y="110"/>
                  </a:cubicBezTo>
                  <a:cubicBezTo>
                    <a:pt x="79" y="110"/>
                    <a:pt x="81" y="109"/>
                    <a:pt x="81" y="107"/>
                  </a:cubicBezTo>
                  <a:cubicBezTo>
                    <a:pt x="81" y="62"/>
                    <a:pt x="81" y="62"/>
                    <a:pt x="81" y="62"/>
                  </a:cubicBezTo>
                  <a:cubicBezTo>
                    <a:pt x="81" y="60"/>
                    <a:pt x="79" y="59"/>
                    <a:pt x="78" y="59"/>
                  </a:cubicBezTo>
                  <a:cubicBezTo>
                    <a:pt x="76" y="59"/>
                    <a:pt x="75" y="60"/>
                    <a:pt x="75" y="62"/>
                  </a:cubicBezTo>
                  <a:lnTo>
                    <a:pt x="75" y="107"/>
                  </a:lnTo>
                  <a:close/>
                  <a:moveTo>
                    <a:pt x="71" y="137"/>
                  </a:moveTo>
                  <a:cubicBezTo>
                    <a:pt x="83" y="137"/>
                    <a:pt x="83" y="137"/>
                    <a:pt x="83" y="137"/>
                  </a:cubicBezTo>
                  <a:cubicBezTo>
                    <a:pt x="84" y="137"/>
                    <a:pt x="85" y="136"/>
                    <a:pt x="85" y="135"/>
                  </a:cubicBezTo>
                  <a:cubicBezTo>
                    <a:pt x="85" y="123"/>
                    <a:pt x="85" y="123"/>
                    <a:pt x="85" y="123"/>
                  </a:cubicBezTo>
                  <a:cubicBezTo>
                    <a:pt x="86" y="123"/>
                    <a:pt x="87" y="122"/>
                    <a:pt x="87" y="121"/>
                  </a:cubicBezTo>
                  <a:cubicBezTo>
                    <a:pt x="87" y="120"/>
                    <a:pt x="86" y="119"/>
                    <a:pt x="85" y="119"/>
                  </a:cubicBezTo>
                  <a:cubicBezTo>
                    <a:pt x="71" y="119"/>
                    <a:pt x="71" y="119"/>
                    <a:pt x="71" y="119"/>
                  </a:cubicBezTo>
                  <a:lnTo>
                    <a:pt x="71" y="137"/>
                  </a:lnTo>
                  <a:close/>
                  <a:moveTo>
                    <a:pt x="58" y="107"/>
                  </a:moveTo>
                  <a:cubicBezTo>
                    <a:pt x="58" y="109"/>
                    <a:pt x="60" y="110"/>
                    <a:pt x="62" y="110"/>
                  </a:cubicBezTo>
                  <a:cubicBezTo>
                    <a:pt x="63" y="110"/>
                    <a:pt x="65" y="109"/>
                    <a:pt x="65" y="107"/>
                  </a:cubicBezTo>
                  <a:cubicBezTo>
                    <a:pt x="65" y="62"/>
                    <a:pt x="65" y="62"/>
                    <a:pt x="65" y="62"/>
                  </a:cubicBezTo>
                  <a:cubicBezTo>
                    <a:pt x="65" y="60"/>
                    <a:pt x="63" y="59"/>
                    <a:pt x="62" y="59"/>
                  </a:cubicBezTo>
                  <a:cubicBezTo>
                    <a:pt x="60" y="59"/>
                    <a:pt x="58" y="60"/>
                    <a:pt x="58" y="62"/>
                  </a:cubicBezTo>
                  <a:lnTo>
                    <a:pt x="58" y="107"/>
                  </a:lnTo>
                  <a:close/>
                  <a:moveTo>
                    <a:pt x="52" y="121"/>
                  </a:moveTo>
                  <a:cubicBezTo>
                    <a:pt x="52" y="122"/>
                    <a:pt x="53" y="123"/>
                    <a:pt x="54" y="123"/>
                  </a:cubicBezTo>
                  <a:cubicBezTo>
                    <a:pt x="54" y="135"/>
                    <a:pt x="54" y="135"/>
                    <a:pt x="54" y="135"/>
                  </a:cubicBezTo>
                  <a:cubicBezTo>
                    <a:pt x="54" y="136"/>
                    <a:pt x="55" y="137"/>
                    <a:pt x="56" y="137"/>
                  </a:cubicBezTo>
                  <a:cubicBezTo>
                    <a:pt x="68" y="137"/>
                    <a:pt x="68" y="137"/>
                    <a:pt x="68" y="137"/>
                  </a:cubicBezTo>
                  <a:cubicBezTo>
                    <a:pt x="68" y="119"/>
                    <a:pt x="68" y="119"/>
                    <a:pt x="68" y="119"/>
                  </a:cubicBezTo>
                  <a:cubicBezTo>
                    <a:pt x="54" y="119"/>
                    <a:pt x="54" y="119"/>
                    <a:pt x="54" y="119"/>
                  </a:cubicBezTo>
                  <a:cubicBezTo>
                    <a:pt x="53" y="119"/>
                    <a:pt x="52" y="120"/>
                    <a:pt x="52" y="121"/>
                  </a:cubicBezTo>
                  <a:close/>
                  <a:moveTo>
                    <a:pt x="42" y="107"/>
                  </a:moveTo>
                  <a:cubicBezTo>
                    <a:pt x="42" y="109"/>
                    <a:pt x="44" y="110"/>
                    <a:pt x="45" y="110"/>
                  </a:cubicBezTo>
                  <a:cubicBezTo>
                    <a:pt x="47" y="110"/>
                    <a:pt x="48" y="109"/>
                    <a:pt x="48" y="107"/>
                  </a:cubicBezTo>
                  <a:cubicBezTo>
                    <a:pt x="48" y="62"/>
                    <a:pt x="48" y="62"/>
                    <a:pt x="48" y="62"/>
                  </a:cubicBezTo>
                  <a:cubicBezTo>
                    <a:pt x="48" y="60"/>
                    <a:pt x="47" y="59"/>
                    <a:pt x="45" y="59"/>
                  </a:cubicBezTo>
                  <a:cubicBezTo>
                    <a:pt x="44" y="59"/>
                    <a:pt x="42" y="60"/>
                    <a:pt x="42" y="62"/>
                  </a:cubicBezTo>
                  <a:lnTo>
                    <a:pt x="42" y="107"/>
                  </a:lnTo>
                  <a:close/>
                  <a:moveTo>
                    <a:pt x="109" y="46"/>
                  </a:moveTo>
                  <a:cubicBezTo>
                    <a:pt x="109" y="44"/>
                    <a:pt x="107" y="42"/>
                    <a:pt x="105" y="42"/>
                  </a:cubicBezTo>
                  <a:cubicBezTo>
                    <a:pt x="35" y="42"/>
                    <a:pt x="35" y="42"/>
                    <a:pt x="35" y="42"/>
                  </a:cubicBezTo>
                  <a:cubicBezTo>
                    <a:pt x="32" y="42"/>
                    <a:pt x="30" y="44"/>
                    <a:pt x="30" y="46"/>
                  </a:cubicBezTo>
                  <a:cubicBezTo>
                    <a:pt x="30" y="48"/>
                    <a:pt x="32" y="50"/>
                    <a:pt x="35" y="50"/>
                  </a:cubicBezTo>
                  <a:cubicBezTo>
                    <a:pt x="35" y="50"/>
                    <a:pt x="35" y="50"/>
                    <a:pt x="35" y="50"/>
                  </a:cubicBezTo>
                  <a:cubicBezTo>
                    <a:pt x="35" y="51"/>
                    <a:pt x="35" y="51"/>
                    <a:pt x="35" y="51"/>
                  </a:cubicBezTo>
                  <a:cubicBezTo>
                    <a:pt x="104" y="51"/>
                    <a:pt x="104" y="51"/>
                    <a:pt x="104" y="51"/>
                  </a:cubicBezTo>
                  <a:cubicBezTo>
                    <a:pt x="104" y="50"/>
                    <a:pt x="104" y="50"/>
                    <a:pt x="104" y="50"/>
                  </a:cubicBezTo>
                  <a:cubicBezTo>
                    <a:pt x="105" y="50"/>
                    <a:pt x="105" y="50"/>
                    <a:pt x="105" y="50"/>
                  </a:cubicBezTo>
                  <a:cubicBezTo>
                    <a:pt x="107" y="50"/>
                    <a:pt x="109" y="48"/>
                    <a:pt x="109" y="46"/>
                  </a:cubicBezTo>
                  <a:close/>
                  <a:moveTo>
                    <a:pt x="0" y="83"/>
                  </a:moveTo>
                  <a:cubicBezTo>
                    <a:pt x="0" y="85"/>
                    <a:pt x="1" y="87"/>
                    <a:pt x="4" y="87"/>
                  </a:cubicBezTo>
                  <a:cubicBezTo>
                    <a:pt x="5" y="87"/>
                    <a:pt x="5" y="87"/>
                    <a:pt x="5" y="87"/>
                  </a:cubicBezTo>
                  <a:cubicBezTo>
                    <a:pt x="5" y="94"/>
                    <a:pt x="5" y="94"/>
                    <a:pt x="5" y="94"/>
                  </a:cubicBezTo>
                  <a:cubicBezTo>
                    <a:pt x="32" y="94"/>
                    <a:pt x="32" y="94"/>
                    <a:pt x="32" y="94"/>
                  </a:cubicBezTo>
                  <a:cubicBezTo>
                    <a:pt x="32" y="79"/>
                    <a:pt x="32" y="79"/>
                    <a:pt x="32" y="79"/>
                  </a:cubicBezTo>
                  <a:cubicBezTo>
                    <a:pt x="4" y="79"/>
                    <a:pt x="4" y="79"/>
                    <a:pt x="4" y="79"/>
                  </a:cubicBezTo>
                  <a:cubicBezTo>
                    <a:pt x="1" y="79"/>
                    <a:pt x="0" y="81"/>
                    <a:pt x="0" y="83"/>
                  </a:cubicBezTo>
                  <a:close/>
                  <a:moveTo>
                    <a:pt x="108" y="111"/>
                  </a:moveTo>
                  <a:cubicBezTo>
                    <a:pt x="135" y="111"/>
                    <a:pt x="135" y="111"/>
                    <a:pt x="135" y="111"/>
                  </a:cubicBezTo>
                  <a:cubicBezTo>
                    <a:pt x="135" y="100"/>
                    <a:pt x="135" y="100"/>
                    <a:pt x="135" y="100"/>
                  </a:cubicBezTo>
                  <a:cubicBezTo>
                    <a:pt x="108" y="100"/>
                    <a:pt x="108" y="100"/>
                    <a:pt x="108" y="100"/>
                  </a:cubicBezTo>
                  <a:lnTo>
                    <a:pt x="108" y="11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kern="0">
                <a:solidFill>
                  <a:sysClr val="windowText" lastClr="000000"/>
                </a:solidFill>
                <a:latin typeface="华文细黑" panose="02010600040101010101" pitchFamily="2" charset="-122"/>
                <a:ea typeface="华文细黑" panose="02010600040101010101" pitchFamily="2" charset="-122"/>
              </a:endParaRPr>
            </a:p>
          </p:txBody>
        </p:sp>
      </p:grpSp>
      <p:grpSp>
        <p:nvGrpSpPr>
          <p:cNvPr id="46" name="组合 45"/>
          <p:cNvGrpSpPr/>
          <p:nvPr/>
        </p:nvGrpSpPr>
        <p:grpSpPr>
          <a:xfrm>
            <a:off x="4710430" y="541020"/>
            <a:ext cx="3028315" cy="461645"/>
            <a:chOff x="6261" y="852"/>
            <a:chExt cx="4769" cy="727"/>
          </a:xfrm>
        </p:grpSpPr>
        <p:sp>
          <p:nvSpPr>
            <p:cNvPr id="44" name="波形 4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10000"/>
          </a:blip>
          <a:stretch>
            <a:fillRect t="-13000" b="-1000"/>
          </a:stretch>
        </a:blipFill>
        <a:effectLst/>
      </p:bgPr>
    </p:bg>
    <p:spTree>
      <p:nvGrpSpPr>
        <p:cNvPr id="1" name=""/>
        <p:cNvGrpSpPr/>
        <p:nvPr/>
      </p:nvGrpSpPr>
      <p:grpSpPr>
        <a:xfrm>
          <a:off x="0" y="0"/>
          <a:ext cx="0" cy="0"/>
          <a:chOff x="0" y="0"/>
          <a:chExt cx="0" cy="0"/>
        </a:xfrm>
      </p:grpSpPr>
      <p:cxnSp>
        <p:nvCxnSpPr>
          <p:cNvPr id="13" name="直接连接符 12"/>
          <p:cNvCxnSpPr/>
          <p:nvPr/>
        </p:nvCxnSpPr>
        <p:spPr>
          <a:xfrm>
            <a:off x="1730375" y="2221230"/>
            <a:ext cx="0" cy="2778760"/>
          </a:xfrm>
          <a:prstGeom prst="line">
            <a:avLst/>
          </a:prstGeom>
          <a:ln w="4762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p:nvGrpSpPr>
        <p:grpSpPr>
          <a:xfrm>
            <a:off x="1857375" y="2000250"/>
            <a:ext cx="10082530" cy="3095625"/>
            <a:chOff x="1640" y="4533"/>
            <a:chExt cx="15878" cy="4875"/>
          </a:xfrm>
        </p:grpSpPr>
        <p:sp>
          <p:nvSpPr>
            <p:cNvPr id="23" name="矩形 22"/>
            <p:cNvSpPr/>
            <p:nvPr/>
          </p:nvSpPr>
          <p:spPr>
            <a:xfrm>
              <a:off x="1667" y="6645"/>
              <a:ext cx="15851" cy="2763"/>
            </a:xfrm>
            <a:prstGeom prst="rect">
              <a:avLst/>
            </a:prstGeom>
          </p:spPr>
          <p:txBody>
            <a:bodyPr wrap="square">
              <a:spAutoFit/>
            </a:bodyPr>
            <a:lstStyle/>
            <a:p>
              <a:pPr algn="l"/>
              <a:r>
                <a:rPr lang="en-US" sz="5400" b="1" spc="300" dirty="0">
                  <a:solidFill>
                    <a:schemeClr val="accent2"/>
                  </a:solidFill>
                  <a:effectLst>
                    <a:outerShdw blurRad="50800" dist="38100" dir="2700000" algn="tl" rotWithShape="0">
                      <a:prstClr val="black">
                        <a:alpha val="15000"/>
                      </a:prstClr>
                    </a:outerShdw>
                  </a:effectLst>
                  <a:latin typeface="微软雅黑" panose="020B0503020204020204" pitchFamily="34" charset="-122"/>
                  <a:ea typeface="微软雅黑" panose="020B0503020204020204" pitchFamily="34" charset="-122"/>
                  <a:cs typeface="Arial" panose="020B0604020202020204" pitchFamily="34" charset="0"/>
                </a:rPr>
                <a:t>THANK YOU FOR WATCHING</a:t>
              </a:r>
            </a:p>
          </p:txBody>
        </p:sp>
        <p:sp>
          <p:nvSpPr>
            <p:cNvPr id="38" name="矩形 37"/>
            <p:cNvSpPr/>
            <p:nvPr/>
          </p:nvSpPr>
          <p:spPr>
            <a:xfrm>
              <a:off x="1640" y="4533"/>
              <a:ext cx="13066" cy="2470"/>
            </a:xfrm>
            <a:prstGeom prst="rect">
              <a:avLst/>
            </a:prstGeom>
          </p:spPr>
          <p:txBody>
            <a:bodyPr wrap="square">
              <a:spAutoFit/>
            </a:bodyPr>
            <a:lstStyle/>
            <a:p>
              <a:pPr algn="l"/>
              <a:r>
                <a:rPr lang="en-US" altLang="zh-CN" sz="9600" b="1" spc="300" dirty="0">
                  <a:solidFill>
                    <a:schemeClr val="accent4"/>
                  </a:solidFill>
                  <a:effectLst>
                    <a:outerShdw blurRad="50800" dist="38100" dir="2700000" algn="tl" rotWithShape="0">
                      <a:prstClr val="black">
                        <a:alpha val="15000"/>
                      </a:prstClr>
                    </a:outerShdw>
                  </a:effectLst>
                  <a:latin typeface="微软雅黑" panose="020B0503020204020204" pitchFamily="34" charset="-122"/>
                  <a:ea typeface="微软雅黑" panose="020B0503020204020204" pitchFamily="34" charset="-122"/>
                  <a:cs typeface="Arial" panose="020B0604020202020204" pitchFamily="34" charset="0"/>
                  <a:sym typeface="+mn-ea"/>
                </a:rPr>
                <a:t>20XX</a:t>
              </a:r>
            </a:p>
          </p:txBody>
        </p:sp>
      </p:grpSp>
      <p:grpSp>
        <p:nvGrpSpPr>
          <p:cNvPr id="39" name="组合 38"/>
          <p:cNvGrpSpPr/>
          <p:nvPr/>
        </p:nvGrpSpPr>
        <p:grpSpPr>
          <a:xfrm rot="10800000">
            <a:off x="-662940" y="447040"/>
            <a:ext cx="2663825" cy="1289685"/>
            <a:chOff x="5583" y="4373"/>
            <a:chExt cx="6631" cy="3211"/>
          </a:xfrm>
        </p:grpSpPr>
        <p:sp>
          <p:nvSpPr>
            <p:cNvPr id="40" name="圆角矩形 39"/>
            <p:cNvSpPr/>
            <p:nvPr/>
          </p:nvSpPr>
          <p:spPr>
            <a:xfrm>
              <a:off x="6980" y="5073"/>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41" name="圆角矩形 40"/>
            <p:cNvSpPr/>
            <p:nvPr/>
          </p:nvSpPr>
          <p:spPr>
            <a:xfrm>
              <a:off x="7428" y="6482"/>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42" name="圆角矩形 41"/>
            <p:cNvSpPr/>
            <p:nvPr/>
          </p:nvSpPr>
          <p:spPr>
            <a:xfrm>
              <a:off x="5583" y="5757"/>
              <a:ext cx="6160" cy="428"/>
            </a:xfrm>
            <a:prstGeom prst="roundRect">
              <a:avLst>
                <a:gd name="adj" fmla="val 50000"/>
              </a:avLst>
            </a:prstGeom>
            <a:solidFill>
              <a:srgbClr val="33AE7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43" name="圆角矩形 42"/>
            <p:cNvSpPr/>
            <p:nvPr/>
          </p:nvSpPr>
          <p:spPr>
            <a:xfrm>
              <a:off x="6980" y="4373"/>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44" name="圆角矩形 43"/>
            <p:cNvSpPr/>
            <p:nvPr/>
          </p:nvSpPr>
          <p:spPr>
            <a:xfrm>
              <a:off x="6980" y="7156"/>
              <a:ext cx="5234" cy="42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grpSp>
      <p:grpSp>
        <p:nvGrpSpPr>
          <p:cNvPr id="45" name="组合 44"/>
          <p:cNvGrpSpPr/>
          <p:nvPr/>
        </p:nvGrpSpPr>
        <p:grpSpPr>
          <a:xfrm rot="10800000">
            <a:off x="10058400" y="5350510"/>
            <a:ext cx="3150235" cy="1294765"/>
            <a:chOff x="5583" y="4440"/>
            <a:chExt cx="7647" cy="3144"/>
          </a:xfrm>
        </p:grpSpPr>
        <p:sp>
          <p:nvSpPr>
            <p:cNvPr id="46" name="圆角矩形 45"/>
            <p:cNvSpPr/>
            <p:nvPr/>
          </p:nvSpPr>
          <p:spPr>
            <a:xfrm>
              <a:off x="6980" y="5073"/>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47" name="圆角矩形 46"/>
            <p:cNvSpPr/>
            <p:nvPr/>
          </p:nvSpPr>
          <p:spPr>
            <a:xfrm>
              <a:off x="6934" y="6457"/>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48" name="圆角矩形 47"/>
            <p:cNvSpPr/>
            <p:nvPr/>
          </p:nvSpPr>
          <p:spPr>
            <a:xfrm>
              <a:off x="5583" y="5757"/>
              <a:ext cx="6160" cy="428"/>
            </a:xfrm>
            <a:prstGeom prst="roundRect">
              <a:avLst>
                <a:gd name="adj" fmla="val 50000"/>
              </a:avLst>
            </a:prstGeom>
            <a:solidFill>
              <a:srgbClr val="33AE7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49" name="圆角矩形 48"/>
            <p:cNvSpPr/>
            <p:nvPr/>
          </p:nvSpPr>
          <p:spPr>
            <a:xfrm>
              <a:off x="7996" y="4440"/>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sp>
          <p:nvSpPr>
            <p:cNvPr id="50" name="圆角矩形 49"/>
            <p:cNvSpPr/>
            <p:nvPr/>
          </p:nvSpPr>
          <p:spPr>
            <a:xfrm>
              <a:off x="6980" y="7156"/>
              <a:ext cx="5234" cy="42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endParaRP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4000" advTm="3631">
        <p14:vortex/>
      </p:transition>
    </mc:Choice>
    <mc:Fallback xmlns="">
      <p:transition spd="slow" advTm="3631">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14000"/>
          </a:blip>
          <a:stretch>
            <a:fillRect/>
          </a:stretch>
        </a:blipFill>
        <a:effectLst/>
      </p:bgPr>
    </p:bg>
    <p:spTree>
      <p:nvGrpSpPr>
        <p:cNvPr id="1" name=""/>
        <p:cNvGrpSpPr/>
        <p:nvPr/>
      </p:nvGrpSpPr>
      <p:grpSpPr>
        <a:xfrm>
          <a:off x="0" y="0"/>
          <a:ext cx="0" cy="0"/>
          <a:chOff x="0" y="0"/>
          <a:chExt cx="0" cy="0"/>
        </a:xfrm>
      </p:grpSpPr>
      <p:sp>
        <p:nvSpPr>
          <p:cNvPr id="3" name="文本框 4"/>
          <p:cNvSpPr txBox="1"/>
          <p:nvPr/>
        </p:nvSpPr>
        <p:spPr>
          <a:xfrm>
            <a:off x="1382852" y="489734"/>
            <a:ext cx="9426296" cy="581697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400" b="1" dirty="0">
                <a:latin typeface="华文细黑" panose="02010600040101010101" pitchFamily="2" charset="-122"/>
                <a:ea typeface="华文细黑" panose="02010600040101010101" pitchFamily="2" charset="-122"/>
              </a:rPr>
              <a:t>    </a:t>
            </a:r>
            <a:r>
              <a:rPr lang="en-US" altLang="zh-CN" sz="3600" dirty="0">
                <a:solidFill>
                  <a:schemeClr val="accent2"/>
                </a:solidFill>
                <a:latin typeface="微软雅黑" panose="020B0503020204020204" pitchFamily="34" charset="-122"/>
                <a:ea typeface="微软雅黑" panose="020B0503020204020204" pitchFamily="34" charset="-122"/>
              </a:rPr>
              <a:t>Copyright Notice</a:t>
            </a:r>
          </a:p>
          <a:p>
            <a:endParaRPr lang="en-US" altLang="zh-CN" sz="1600" dirty="0">
              <a:solidFill>
                <a:schemeClr val="accent2"/>
              </a:solidFill>
              <a:latin typeface="微软雅黑" panose="020B0503020204020204" pitchFamily="34" charset="-122"/>
              <a:ea typeface="微软雅黑" panose="020B0503020204020204" pitchFamily="34" charset="-122"/>
            </a:endParaRPr>
          </a:p>
          <a:p>
            <a:r>
              <a:rPr lang="en-US" altLang="zh-CN" sz="1600" dirty="0">
                <a:solidFill>
                  <a:schemeClr val="accent2"/>
                </a:solidFill>
                <a:latin typeface="微软雅黑" panose="020B0503020204020204" pitchFamily="34" charset="-122"/>
                <a:ea typeface="微软雅黑" panose="020B0503020204020204" pitchFamily="34" charset="-122"/>
              </a:rPr>
              <a:t>Thank you for downloading the PowerPoint works provided on the </a:t>
            </a:r>
            <a:r>
              <a:rPr lang="en-US" altLang="zh-CN" sz="1600" dirty="0" err="1">
                <a:solidFill>
                  <a:schemeClr val="accent2"/>
                </a:solidFill>
                <a:latin typeface="微软雅黑" panose="020B0503020204020204" pitchFamily="34" charset="-122"/>
                <a:ea typeface="微软雅黑" panose="020B0503020204020204" pitchFamily="34" charset="-122"/>
              </a:rPr>
              <a:t>Lovepik</a:t>
            </a:r>
            <a:r>
              <a:rPr lang="en-US" altLang="zh-CN" sz="1600" dirty="0">
                <a:solidFill>
                  <a:schemeClr val="accent2"/>
                </a:solidFill>
                <a:latin typeface="微软雅黑" panose="020B0503020204020204" pitchFamily="34" charset="-122"/>
                <a:ea typeface="微软雅黑" panose="020B0503020204020204" pitchFamily="34" charset="-122"/>
              </a:rPr>
              <a:t> Network Platform. For the benefit of you, the Photographic Network, and the original authors, please do not copy, transmit, or sell. Otherwise, you will assume legal responsibility. The </a:t>
            </a:r>
            <a:r>
              <a:rPr lang="en-US" altLang="zh-CN" sz="1600" dirty="0" err="1">
                <a:solidFill>
                  <a:schemeClr val="accent2"/>
                </a:solidFill>
                <a:latin typeface="微软雅黑" panose="020B0503020204020204" pitchFamily="34" charset="-122"/>
                <a:ea typeface="微软雅黑" panose="020B0503020204020204" pitchFamily="34" charset="-122"/>
              </a:rPr>
              <a:t>Lovepik</a:t>
            </a:r>
            <a:r>
              <a:rPr lang="en-US" altLang="zh-CN" sz="1600" dirty="0">
                <a:solidFill>
                  <a:schemeClr val="accent2"/>
                </a:solidFill>
                <a:latin typeface="微软雅黑" panose="020B0503020204020204" pitchFamily="34" charset="-122"/>
                <a:ea typeface="微软雅黑" panose="020B0503020204020204" pitchFamily="34" charset="-122"/>
              </a:rPr>
              <a:t> will defend the works and claim compensation ten times as much as the number of downloads!</a:t>
            </a:r>
          </a:p>
          <a:p>
            <a:r>
              <a:rPr lang="en-US" altLang="zh-CN" sz="1600" dirty="0">
                <a:solidFill>
                  <a:schemeClr val="accent2"/>
                </a:solidFill>
                <a:latin typeface="微软雅黑" panose="020B0503020204020204" pitchFamily="34" charset="-122"/>
                <a:ea typeface="微软雅黑" panose="020B0503020204020204" pitchFamily="34" charset="-122"/>
              </a:rPr>
              <a:t> </a:t>
            </a:r>
          </a:p>
          <a:p>
            <a:r>
              <a:rPr lang="en-US" altLang="zh-CN" sz="1600" dirty="0">
                <a:solidFill>
                  <a:schemeClr val="accent2"/>
                </a:solidFill>
                <a:latin typeface="微软雅黑" panose="020B0503020204020204" pitchFamily="34" charset="-122"/>
                <a:ea typeface="微软雅黑" panose="020B0503020204020204" pitchFamily="34" charset="-122"/>
              </a:rPr>
              <a:t>1. The PowerPoint template copyrighted by  </a:t>
            </a:r>
            <a:r>
              <a:rPr lang="en-US" altLang="zh-CN" sz="1600" dirty="0" err="1">
                <a:solidFill>
                  <a:schemeClr val="accent2"/>
                </a:solidFill>
                <a:latin typeface="微软雅黑" panose="020B0503020204020204" pitchFamily="34" charset="-122"/>
                <a:ea typeface="微软雅黑" panose="020B0503020204020204" pitchFamily="34" charset="-122"/>
              </a:rPr>
              <a:t>Lovepik</a:t>
            </a:r>
            <a:r>
              <a:rPr lang="en-US" altLang="zh-CN" sz="1600" dirty="0">
                <a:solidFill>
                  <a:schemeClr val="accent2"/>
                </a:solidFill>
                <a:latin typeface="微软雅黑" panose="020B0503020204020204" pitchFamily="34" charset="-122"/>
                <a:ea typeface="微软雅黑" panose="020B0503020204020204" pitchFamily="34" charset="-122"/>
              </a:rPr>
              <a:t> is a royalty-free (VRF:VIP Royalty-Free) work. It is protected by the "Copyright Law of the People's Republic of China" and the "World Copyright Convention," and the ownership, copyright and copyright of the work Photographic network all, you download the right to use PowerPoint template material;</a:t>
            </a:r>
          </a:p>
          <a:p>
            <a:r>
              <a:rPr lang="en-US" altLang="zh-CN" sz="1600" dirty="0">
                <a:solidFill>
                  <a:schemeClr val="accent2"/>
                </a:solidFill>
                <a:latin typeface="微软雅黑" panose="020B0503020204020204" pitchFamily="34" charset="-122"/>
                <a:ea typeface="微软雅黑" panose="020B0503020204020204" pitchFamily="34" charset="-122"/>
              </a:rPr>
              <a:t>2. It is forbidden to use PowerPoint template, PowerPoint material or its component parts of photo shoot network for resale, gift, rental, lending, transfer, distribution, release or any act that can be interpreted as substantive distribution. Transfer this Agreement or the rights in this Agreement;</a:t>
            </a:r>
          </a:p>
          <a:p>
            <a:r>
              <a:rPr lang="en-US" altLang="zh-CN" sz="1600" dirty="0">
                <a:solidFill>
                  <a:schemeClr val="accent2"/>
                </a:solidFill>
                <a:latin typeface="微软雅黑" panose="020B0503020204020204" pitchFamily="34" charset="-122"/>
                <a:ea typeface="微软雅黑" panose="020B0503020204020204" pitchFamily="34" charset="-122"/>
              </a:rPr>
              <a:t>3. The pictures in the PowerPoint template are for reference only. The </a:t>
            </a:r>
            <a:r>
              <a:rPr lang="en-US" altLang="zh-CN" sz="1600" dirty="0" err="1">
                <a:solidFill>
                  <a:schemeClr val="accent2"/>
                </a:solidFill>
                <a:latin typeface="微软雅黑" panose="020B0503020204020204" pitchFamily="34" charset="-122"/>
                <a:ea typeface="微软雅黑" panose="020B0503020204020204" pitchFamily="34" charset="-122"/>
              </a:rPr>
              <a:t>Lovepik</a:t>
            </a:r>
            <a:r>
              <a:rPr lang="en-US" altLang="zh-CN" sz="1600" dirty="0">
                <a:solidFill>
                  <a:schemeClr val="accent2"/>
                </a:solidFill>
                <a:latin typeface="微软雅黑" panose="020B0503020204020204" pitchFamily="34" charset="-122"/>
                <a:ea typeface="微软雅黑" panose="020B0503020204020204" pitchFamily="34" charset="-122"/>
              </a:rPr>
              <a:t>  provides a large number of high-definition genuine photography, illustrations and other maps. If necessary, please go to the relevant section of </a:t>
            </a:r>
            <a:r>
              <a:rPr lang="en-US" altLang="zh-CN" sz="1600" dirty="0" err="1">
                <a:solidFill>
                  <a:schemeClr val="accent2"/>
                </a:solidFill>
                <a:latin typeface="微软雅黑" panose="020B0503020204020204" pitchFamily="34" charset="-122"/>
                <a:ea typeface="微软雅黑" panose="020B0503020204020204" pitchFamily="34" charset="-122"/>
              </a:rPr>
              <a:t>theLovepik</a:t>
            </a:r>
            <a:r>
              <a:rPr lang="en-US" altLang="zh-CN" sz="1600" dirty="0">
                <a:solidFill>
                  <a:schemeClr val="accent2"/>
                </a:solidFill>
                <a:latin typeface="微软雅黑" panose="020B0503020204020204" pitchFamily="34" charset="-122"/>
                <a:ea typeface="微软雅黑" panose="020B0503020204020204" pitchFamily="34" charset="-122"/>
              </a:rPr>
              <a:t> to download the pictures.</a:t>
            </a:r>
          </a:p>
          <a:p>
            <a:r>
              <a:rPr lang="en-US" altLang="zh-CN" sz="1600" dirty="0">
                <a:solidFill>
                  <a:schemeClr val="accent2"/>
                </a:solidFill>
                <a:latin typeface="微软雅黑" panose="020B0503020204020204" pitchFamily="34" charset="-122"/>
                <a:ea typeface="微软雅黑" panose="020B0503020204020204" pitchFamily="34" charset="-122"/>
              </a:rPr>
              <a:t>4. The creative fonts included in the PowerPoint template are reference displays and are for personal use only. They must not be commercial. The website is not responsible for your use of fonts. Commercial font reference: Song, _GB2312 imitation Song (or imitation Song), _GB2312 body, black body and so on.</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alphaModFix amt="10000"/>
          </a:blip>
          <a:stretch>
            <a:fillRect t="-5000"/>
          </a:stretch>
        </a:blipFill>
        <a:effectLst/>
      </p:bgPr>
    </p:bg>
    <p:spTree>
      <p:nvGrpSpPr>
        <p:cNvPr id="1" name=""/>
        <p:cNvGrpSpPr/>
        <p:nvPr/>
      </p:nvGrpSpPr>
      <p:grpSpPr>
        <a:xfrm>
          <a:off x="0" y="0"/>
          <a:ext cx="0" cy="0"/>
          <a:chOff x="0" y="0"/>
          <a:chExt cx="0" cy="0"/>
        </a:xfrm>
      </p:grpSpPr>
      <p:grpSp>
        <p:nvGrpSpPr>
          <p:cNvPr id="22" name="组合 21"/>
          <p:cNvGrpSpPr/>
          <p:nvPr/>
        </p:nvGrpSpPr>
        <p:grpSpPr>
          <a:xfrm rot="13500000">
            <a:off x="788235" y="1140791"/>
            <a:ext cx="11196888" cy="7407809"/>
            <a:chOff x="3223" y="-11191"/>
            <a:chExt cx="18041" cy="25465"/>
          </a:xfrm>
        </p:grpSpPr>
        <p:sp>
          <p:nvSpPr>
            <p:cNvPr id="7" name="圆角矩形 6"/>
            <p:cNvSpPr/>
            <p:nvPr/>
          </p:nvSpPr>
          <p:spPr>
            <a:xfrm>
              <a:off x="17292" y="-6675"/>
              <a:ext cx="3972" cy="428"/>
            </a:xfrm>
            <a:prstGeom prst="roundRect">
              <a:avLst>
                <a:gd name="adj" fmla="val 50000"/>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 name="圆角矩形 1"/>
            <p:cNvSpPr/>
            <p:nvPr/>
          </p:nvSpPr>
          <p:spPr>
            <a:xfrm>
              <a:off x="7957" y="4537"/>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3" name="圆角矩形 2"/>
            <p:cNvSpPr/>
            <p:nvPr/>
          </p:nvSpPr>
          <p:spPr>
            <a:xfrm>
              <a:off x="3223" y="10133"/>
              <a:ext cx="6160" cy="428"/>
            </a:xfrm>
            <a:prstGeom prst="roundRect">
              <a:avLst>
                <a:gd name="adj" fmla="val 50000"/>
              </a:avLst>
            </a:prstGeom>
            <a:solidFill>
              <a:srgbClr val="33AE7F">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21" name="圆角矩形 20"/>
            <p:cNvSpPr/>
            <p:nvPr/>
          </p:nvSpPr>
          <p:spPr>
            <a:xfrm>
              <a:off x="11110" y="-11191"/>
              <a:ext cx="5234" cy="428"/>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4" name="圆角矩形 3"/>
            <p:cNvSpPr/>
            <p:nvPr/>
          </p:nvSpPr>
          <p:spPr>
            <a:xfrm>
              <a:off x="9804" y="13846"/>
              <a:ext cx="5234" cy="428"/>
            </a:xfrm>
            <a:prstGeom prst="roundRect">
              <a:avLst>
                <a:gd name="adj" fmla="val 50000"/>
              </a:avLst>
            </a:prstGeom>
            <a:solidFill>
              <a:schemeClr val="accent2">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sp>
          <p:nvSpPr>
            <p:cNvPr id="5" name="圆角矩形 4"/>
            <p:cNvSpPr/>
            <p:nvPr/>
          </p:nvSpPr>
          <p:spPr>
            <a:xfrm>
              <a:off x="13689" y="-1173"/>
              <a:ext cx="2725" cy="428"/>
            </a:xfrm>
            <a:prstGeom prst="roundRect">
              <a:avLst>
                <a:gd name="adj" fmla="val 50000"/>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3F3F3F"/>
                </a:solidFill>
                <a:latin typeface="华文细黑" panose="02010600040101010101" pitchFamily="2" charset="-122"/>
                <a:ea typeface="华文细黑" panose="02010600040101010101" pitchFamily="2" charset="-122"/>
              </a:endParaRPr>
            </a:p>
          </p:txBody>
        </p:sp>
      </p:grpSp>
      <p:grpSp>
        <p:nvGrpSpPr>
          <p:cNvPr id="8" name="组合 7"/>
          <p:cNvGrpSpPr/>
          <p:nvPr/>
        </p:nvGrpSpPr>
        <p:grpSpPr>
          <a:xfrm>
            <a:off x="4060725" y="943192"/>
            <a:ext cx="4070550" cy="4070552"/>
            <a:chOff x="4060725" y="1754087"/>
            <a:chExt cx="4070550" cy="4070552"/>
          </a:xfrm>
        </p:grpSpPr>
        <p:sp>
          <p:nvSpPr>
            <p:cNvPr id="9" name="菱形 8"/>
            <p:cNvSpPr/>
            <p:nvPr/>
          </p:nvSpPr>
          <p:spPr>
            <a:xfrm>
              <a:off x="4060725" y="1754087"/>
              <a:ext cx="4070550" cy="4070552"/>
            </a:xfrm>
            <a:prstGeom prst="diamond">
              <a:avLst/>
            </a:prstGeom>
            <a:noFill/>
            <a:ln w="76200">
              <a:solidFill>
                <a:srgbClr val="F094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10" name="文本框 9"/>
            <p:cNvSpPr txBox="1"/>
            <p:nvPr/>
          </p:nvSpPr>
          <p:spPr>
            <a:xfrm>
              <a:off x="4960913" y="3188838"/>
              <a:ext cx="2270173" cy="769441"/>
            </a:xfrm>
            <a:prstGeom prst="rect">
              <a:avLst/>
            </a:prstGeom>
            <a:noFill/>
          </p:spPr>
          <p:txBody>
            <a:bodyPr wrap="none" rtlCol="0">
              <a:spAutoFit/>
              <a:scene3d>
                <a:camera prst="orthographicFront"/>
                <a:lightRig rig="threePt" dir="t"/>
              </a:scene3d>
              <a:sp3d contourW="12700"/>
            </a:bodyPr>
            <a:lstStyle/>
            <a:p>
              <a:pPr algn="ctr"/>
              <a:r>
                <a:rPr lang="en-US" altLang="zh-CN" sz="4400" b="1" i="1" dirty="0">
                  <a:solidFill>
                    <a:schemeClr val="accent2"/>
                  </a:solidFill>
                  <a:latin typeface="华文细黑" panose="02010600040101010101" pitchFamily="2" charset="-122"/>
                  <a:ea typeface="华文细黑" panose="02010600040101010101" pitchFamily="2" charset="-122"/>
                </a:rPr>
                <a:t>PART 01</a:t>
              </a:r>
            </a:p>
          </p:txBody>
        </p:sp>
        <p:sp>
          <p:nvSpPr>
            <p:cNvPr id="25" name="文本框 24"/>
            <p:cNvSpPr txBox="1"/>
            <p:nvPr/>
          </p:nvSpPr>
          <p:spPr>
            <a:xfrm>
              <a:off x="4965721" y="3894671"/>
              <a:ext cx="2260555" cy="461665"/>
            </a:xfrm>
            <a:prstGeom prst="rect">
              <a:avLst/>
            </a:prstGeom>
            <a:noFill/>
          </p:spPr>
          <p:txBody>
            <a:bodyPr wrap="none" rtlCol="0">
              <a:spAutoFit/>
              <a:scene3d>
                <a:camera prst="orthographicFront"/>
                <a:lightRig rig="threePt" dir="t"/>
              </a:scene3d>
              <a:sp3d contourW="12700"/>
            </a:bodyPr>
            <a:lstStyle/>
            <a:p>
              <a:pPr algn="ctr"/>
              <a:r>
                <a:rPr lang="en-US" altLang="zh-CN" sz="2400" b="1" dirty="0">
                  <a:solidFill>
                    <a:schemeClr val="accent2"/>
                  </a:solidFill>
                  <a:latin typeface="华文细黑" panose="02010600040101010101" pitchFamily="2" charset="-122"/>
                  <a:ea typeface="华文细黑" panose="02010600040101010101" pitchFamily="2" charset="-122"/>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endParaRPr>
            </a:p>
          </p:txBody>
        </p:sp>
        <p:sp>
          <p:nvSpPr>
            <p:cNvPr id="26" name="椭圆 49"/>
            <p:cNvSpPr/>
            <p:nvPr/>
          </p:nvSpPr>
          <p:spPr>
            <a:xfrm>
              <a:off x="5923834" y="4860131"/>
              <a:ext cx="344328" cy="343724"/>
            </a:xfrm>
            <a:custGeom>
              <a:avLst/>
              <a:gdLst>
                <a:gd name="connsiteX0" fmla="*/ 320385 w 604110"/>
                <a:gd name="connsiteY0" fmla="*/ 164550 h 603052"/>
                <a:gd name="connsiteX1" fmla="*/ 339813 w 604110"/>
                <a:gd name="connsiteY1" fmla="*/ 172569 h 603052"/>
                <a:gd name="connsiteX2" fmla="*/ 449654 w 604110"/>
                <a:gd name="connsiteY2" fmla="*/ 282231 h 603052"/>
                <a:gd name="connsiteX3" fmla="*/ 457617 w 604110"/>
                <a:gd name="connsiteY3" fmla="*/ 301558 h 603052"/>
                <a:gd name="connsiteX4" fmla="*/ 449654 w 604110"/>
                <a:gd name="connsiteY4" fmla="*/ 320886 h 603052"/>
                <a:gd name="connsiteX5" fmla="*/ 339813 w 604110"/>
                <a:gd name="connsiteY5" fmla="*/ 430548 h 603052"/>
                <a:gd name="connsiteX6" fmla="*/ 320316 w 604110"/>
                <a:gd name="connsiteY6" fmla="*/ 438635 h 603052"/>
                <a:gd name="connsiteX7" fmla="*/ 300957 w 604110"/>
                <a:gd name="connsiteY7" fmla="*/ 430548 h 603052"/>
                <a:gd name="connsiteX8" fmla="*/ 300957 w 604110"/>
                <a:gd name="connsiteY8" fmla="*/ 391892 h 603052"/>
                <a:gd name="connsiteX9" fmla="*/ 363841 w 604110"/>
                <a:gd name="connsiteY9" fmla="*/ 328974 h 603052"/>
                <a:gd name="connsiteX10" fmla="*/ 173954 w 604110"/>
                <a:gd name="connsiteY10" fmla="*/ 328974 h 603052"/>
                <a:gd name="connsiteX11" fmla="*/ 146494 w 604110"/>
                <a:gd name="connsiteY11" fmla="*/ 301558 h 603052"/>
                <a:gd name="connsiteX12" fmla="*/ 173954 w 604110"/>
                <a:gd name="connsiteY12" fmla="*/ 274143 h 603052"/>
                <a:gd name="connsiteX13" fmla="*/ 363978 w 604110"/>
                <a:gd name="connsiteY13" fmla="*/ 274143 h 603052"/>
                <a:gd name="connsiteX14" fmla="*/ 300957 w 604110"/>
                <a:gd name="connsiteY14" fmla="*/ 211225 h 603052"/>
                <a:gd name="connsiteX15" fmla="*/ 300957 w 604110"/>
                <a:gd name="connsiteY15" fmla="*/ 172569 h 603052"/>
                <a:gd name="connsiteX16" fmla="*/ 320385 w 604110"/>
                <a:gd name="connsiteY16" fmla="*/ 164550 h 603052"/>
                <a:gd name="connsiteX17" fmla="*/ 302055 w 604110"/>
                <a:gd name="connsiteY17" fmla="*/ 54823 h 603052"/>
                <a:gd name="connsiteX18" fmla="*/ 54919 w 604110"/>
                <a:gd name="connsiteY18" fmla="*/ 301526 h 603052"/>
                <a:gd name="connsiteX19" fmla="*/ 302055 w 604110"/>
                <a:gd name="connsiteY19" fmla="*/ 548229 h 603052"/>
                <a:gd name="connsiteX20" fmla="*/ 549191 w 604110"/>
                <a:gd name="connsiteY20" fmla="*/ 301526 h 603052"/>
                <a:gd name="connsiteX21" fmla="*/ 302055 w 604110"/>
                <a:gd name="connsiteY21" fmla="*/ 54823 h 603052"/>
                <a:gd name="connsiteX22" fmla="*/ 302055 w 604110"/>
                <a:gd name="connsiteY22" fmla="*/ 0 h 603052"/>
                <a:gd name="connsiteX23" fmla="*/ 604110 w 604110"/>
                <a:gd name="connsiteY23" fmla="*/ 301526 h 603052"/>
                <a:gd name="connsiteX24" fmla="*/ 302055 w 604110"/>
                <a:gd name="connsiteY24" fmla="*/ 603052 h 603052"/>
                <a:gd name="connsiteX25" fmla="*/ 0 w 604110"/>
                <a:gd name="connsiteY25" fmla="*/ 301526 h 603052"/>
                <a:gd name="connsiteX26" fmla="*/ 302055 w 604110"/>
                <a:gd name="connsiteY26" fmla="*/ 0 h 60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4110" h="603052">
                  <a:moveTo>
                    <a:pt x="320385" y="164550"/>
                  </a:moveTo>
                  <a:cubicBezTo>
                    <a:pt x="327422" y="164550"/>
                    <a:pt x="334458" y="167223"/>
                    <a:pt x="339813" y="172569"/>
                  </a:cubicBezTo>
                  <a:lnTo>
                    <a:pt x="449654" y="282231"/>
                  </a:lnTo>
                  <a:cubicBezTo>
                    <a:pt x="454734" y="287302"/>
                    <a:pt x="457617" y="294293"/>
                    <a:pt x="457617" y="301558"/>
                  </a:cubicBezTo>
                  <a:cubicBezTo>
                    <a:pt x="457617" y="308824"/>
                    <a:pt x="454734" y="315814"/>
                    <a:pt x="449654" y="320886"/>
                  </a:cubicBezTo>
                  <a:lnTo>
                    <a:pt x="339813" y="430548"/>
                  </a:lnTo>
                  <a:cubicBezTo>
                    <a:pt x="334458" y="436031"/>
                    <a:pt x="327319" y="438635"/>
                    <a:pt x="320316" y="438635"/>
                  </a:cubicBezTo>
                  <a:cubicBezTo>
                    <a:pt x="313314" y="438635"/>
                    <a:pt x="306312" y="436031"/>
                    <a:pt x="300957" y="430548"/>
                  </a:cubicBezTo>
                  <a:cubicBezTo>
                    <a:pt x="290248" y="419856"/>
                    <a:pt x="290248" y="402584"/>
                    <a:pt x="300957" y="391892"/>
                  </a:cubicBezTo>
                  <a:lnTo>
                    <a:pt x="363841" y="328974"/>
                  </a:lnTo>
                  <a:lnTo>
                    <a:pt x="173954" y="328974"/>
                  </a:lnTo>
                  <a:cubicBezTo>
                    <a:pt x="158714" y="328974"/>
                    <a:pt x="146494" y="316774"/>
                    <a:pt x="146494" y="301558"/>
                  </a:cubicBezTo>
                  <a:cubicBezTo>
                    <a:pt x="146494" y="286480"/>
                    <a:pt x="158714" y="274143"/>
                    <a:pt x="173954" y="274143"/>
                  </a:cubicBezTo>
                  <a:lnTo>
                    <a:pt x="363978" y="274143"/>
                  </a:lnTo>
                  <a:lnTo>
                    <a:pt x="300957" y="211225"/>
                  </a:lnTo>
                  <a:cubicBezTo>
                    <a:pt x="290248" y="200533"/>
                    <a:pt x="290248" y="183261"/>
                    <a:pt x="300957" y="172569"/>
                  </a:cubicBezTo>
                  <a:cubicBezTo>
                    <a:pt x="306312" y="167223"/>
                    <a:pt x="313349" y="164550"/>
                    <a:pt x="320385" y="164550"/>
                  </a:cubicBezTo>
                  <a:close/>
                  <a:moveTo>
                    <a:pt x="302055" y="54823"/>
                  </a:moveTo>
                  <a:cubicBezTo>
                    <a:pt x="165718" y="54823"/>
                    <a:pt x="54919" y="165428"/>
                    <a:pt x="54919" y="301526"/>
                  </a:cubicBezTo>
                  <a:cubicBezTo>
                    <a:pt x="54919" y="437624"/>
                    <a:pt x="165718" y="548229"/>
                    <a:pt x="302055" y="548229"/>
                  </a:cubicBezTo>
                  <a:cubicBezTo>
                    <a:pt x="438392" y="548229"/>
                    <a:pt x="549191" y="437624"/>
                    <a:pt x="549191" y="301526"/>
                  </a:cubicBezTo>
                  <a:cubicBezTo>
                    <a:pt x="549191" y="165428"/>
                    <a:pt x="438392" y="54823"/>
                    <a:pt x="302055" y="54823"/>
                  </a:cubicBezTo>
                  <a:close/>
                  <a:moveTo>
                    <a:pt x="302055" y="0"/>
                  </a:moveTo>
                  <a:cubicBezTo>
                    <a:pt x="468597" y="0"/>
                    <a:pt x="604110" y="135275"/>
                    <a:pt x="604110" y="301526"/>
                  </a:cubicBezTo>
                  <a:cubicBezTo>
                    <a:pt x="604110" y="467777"/>
                    <a:pt x="468597" y="603052"/>
                    <a:pt x="302055" y="603052"/>
                  </a:cubicBezTo>
                  <a:cubicBezTo>
                    <a:pt x="135513" y="603052"/>
                    <a:pt x="0" y="467777"/>
                    <a:pt x="0" y="301526"/>
                  </a:cubicBezTo>
                  <a:cubicBezTo>
                    <a:pt x="0" y="135275"/>
                    <a:pt x="135513" y="0"/>
                    <a:pt x="302055" y="0"/>
                  </a:cubicBezTo>
                  <a:close/>
                </a:path>
              </a:pathLst>
            </a:custGeom>
            <a:solidFill>
              <a:srgbClr val="BF181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37" name="组合 36"/>
          <p:cNvGrpSpPr/>
          <p:nvPr/>
        </p:nvGrpSpPr>
        <p:grpSpPr>
          <a:xfrm>
            <a:off x="0" y="2376544"/>
            <a:ext cx="11822691" cy="3084902"/>
            <a:chOff x="0" y="2970"/>
            <a:chExt cx="13201" cy="3445"/>
          </a:xfrm>
        </p:grpSpPr>
        <p:sp>
          <p:nvSpPr>
            <p:cNvPr id="2" name="U-Turn Arrow 11"/>
            <p:cNvSpPr/>
            <p:nvPr/>
          </p:nvSpPr>
          <p:spPr>
            <a:xfrm rot="5400000" flipH="1">
              <a:off x="9180" y="1471"/>
              <a:ext cx="2521" cy="5520"/>
            </a:xfrm>
            <a:prstGeom prst="uturnArrow">
              <a:avLst>
                <a:gd name="adj1" fmla="val 14474"/>
                <a:gd name="adj2" fmla="val 18135"/>
                <a:gd name="adj3" fmla="val 28662"/>
                <a:gd name="adj4" fmla="val 43750"/>
                <a:gd name="adj5" fmla="val 60191"/>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lIns="91458" tIns="45729" rIns="91458" bIns="45729" anchor="ctr"/>
            <a:lstStyle/>
            <a:p>
              <a:pPr algn="ctr" fontAlgn="auto">
                <a:spcBef>
                  <a:spcPts val="0"/>
                </a:spcBef>
                <a:spcAft>
                  <a:spcPts val="0"/>
                </a:spcAft>
                <a:defRPr/>
              </a:pPr>
              <a:endParaRPr lang="en-US" dirty="0">
                <a:solidFill>
                  <a:schemeClr val="tx1"/>
                </a:solidFill>
                <a:latin typeface="华文细黑" panose="02010600040101010101" pitchFamily="2" charset="-122"/>
                <a:ea typeface="华文细黑" panose="02010600040101010101" pitchFamily="2" charset="-122"/>
              </a:endParaRPr>
            </a:p>
          </p:txBody>
        </p:sp>
        <p:sp>
          <p:nvSpPr>
            <p:cNvPr id="11" name="U-Turn Arrow 10"/>
            <p:cNvSpPr/>
            <p:nvPr/>
          </p:nvSpPr>
          <p:spPr>
            <a:xfrm rot="5400000" flipH="1">
              <a:off x="4948" y="1800"/>
              <a:ext cx="2521" cy="4862"/>
            </a:xfrm>
            <a:prstGeom prst="uturnArrow">
              <a:avLst>
                <a:gd name="adj1" fmla="val 14474"/>
                <a:gd name="adj2" fmla="val 18135"/>
                <a:gd name="adj3" fmla="val 28662"/>
                <a:gd name="adj4" fmla="val 43750"/>
                <a:gd name="adj5" fmla="val 52012"/>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lIns="91458" tIns="45729" rIns="91458" bIns="45729" anchor="ctr"/>
            <a:lstStyle/>
            <a:p>
              <a:pPr algn="ctr" fontAlgn="auto">
                <a:spcBef>
                  <a:spcPts val="0"/>
                </a:spcBef>
                <a:spcAft>
                  <a:spcPts val="0"/>
                </a:spcAft>
                <a:defRPr/>
              </a:pPr>
              <a:endParaRPr lang="en-US" dirty="0">
                <a:solidFill>
                  <a:schemeClr val="tx1"/>
                </a:solidFill>
                <a:latin typeface="华文细黑" panose="02010600040101010101" pitchFamily="2" charset="-122"/>
                <a:ea typeface="华文细黑" panose="02010600040101010101" pitchFamily="2" charset="-122"/>
              </a:endParaRPr>
            </a:p>
          </p:txBody>
        </p:sp>
        <p:sp>
          <p:nvSpPr>
            <p:cNvPr id="10" name="U-Turn Arrow 9"/>
            <p:cNvSpPr/>
            <p:nvPr/>
          </p:nvSpPr>
          <p:spPr>
            <a:xfrm rot="5400000" flipH="1">
              <a:off x="1171" y="1800"/>
              <a:ext cx="2521" cy="4863"/>
            </a:xfrm>
            <a:prstGeom prst="uturnArrow">
              <a:avLst>
                <a:gd name="adj1" fmla="val 14474"/>
                <a:gd name="adj2" fmla="val 18135"/>
                <a:gd name="adj3" fmla="val 28662"/>
                <a:gd name="adj4" fmla="val 43750"/>
                <a:gd name="adj5" fmla="val 52138"/>
              </a:avLst>
            </a:prstGeom>
            <a:solidFill>
              <a:srgbClr val="33AE7F"/>
            </a:solidFill>
            <a:ln>
              <a:noFill/>
            </a:ln>
          </p:spPr>
          <p:style>
            <a:lnRef idx="2">
              <a:schemeClr val="accent1">
                <a:shade val="50000"/>
              </a:schemeClr>
            </a:lnRef>
            <a:fillRef idx="1">
              <a:schemeClr val="accent1"/>
            </a:fillRef>
            <a:effectRef idx="0">
              <a:schemeClr val="accent1"/>
            </a:effectRef>
            <a:fontRef idx="minor">
              <a:schemeClr val="lt1"/>
            </a:fontRef>
          </p:style>
          <p:txBody>
            <a:bodyPr lIns="91458" tIns="45729" rIns="91458" bIns="45729" anchor="ctr"/>
            <a:lstStyle/>
            <a:p>
              <a:pPr algn="ctr" fontAlgn="auto">
                <a:spcBef>
                  <a:spcPts val="0"/>
                </a:spcBef>
                <a:spcAft>
                  <a:spcPts val="0"/>
                </a:spcAft>
                <a:defRPr/>
              </a:pPr>
              <a:endParaRPr lang="en-US" dirty="0">
                <a:solidFill>
                  <a:schemeClr val="tx1"/>
                </a:solidFill>
                <a:latin typeface="华文细黑" panose="02010600040101010101" pitchFamily="2" charset="-122"/>
                <a:ea typeface="华文细黑" panose="02010600040101010101" pitchFamily="2" charset="-122"/>
              </a:endParaRPr>
            </a:p>
          </p:txBody>
        </p:sp>
        <p:grpSp>
          <p:nvGrpSpPr>
            <p:cNvPr id="4" name="Group 12"/>
            <p:cNvGrpSpPr/>
            <p:nvPr/>
          </p:nvGrpSpPr>
          <p:grpSpPr>
            <a:xfrm>
              <a:off x="3290" y="4014"/>
              <a:ext cx="670" cy="673"/>
              <a:chOff x="7185025" y="5168900"/>
              <a:chExt cx="479425" cy="481013"/>
            </a:xfrm>
            <a:solidFill>
              <a:schemeClr val="accent3"/>
            </a:solidFill>
          </p:grpSpPr>
          <p:sp>
            <p:nvSpPr>
              <p:cNvPr id="5" name="Freeform 13"/>
              <p:cNvSpPr>
                <a:spLocks noEditPoints="1"/>
              </p:cNvSpPr>
              <p:nvPr/>
            </p:nvSpPr>
            <p:spPr bwMode="auto">
              <a:xfrm>
                <a:off x="7185025" y="5168900"/>
                <a:ext cx="479425" cy="363538"/>
              </a:xfrm>
              <a:custGeom>
                <a:avLst/>
                <a:gdLst>
                  <a:gd name="T0" fmla="*/ 107 w 128"/>
                  <a:gd name="T1" fmla="*/ 32 h 97"/>
                  <a:gd name="T2" fmla="*/ 96 w 128"/>
                  <a:gd name="T3" fmla="*/ 32 h 97"/>
                  <a:gd name="T4" fmla="*/ 96 w 128"/>
                  <a:gd name="T5" fmla="*/ 24 h 97"/>
                  <a:gd name="T6" fmla="*/ 116 w 128"/>
                  <a:gd name="T7" fmla="*/ 24 h 97"/>
                  <a:gd name="T8" fmla="*/ 128 w 128"/>
                  <a:gd name="T9" fmla="*/ 12 h 97"/>
                  <a:gd name="T10" fmla="*/ 116 w 128"/>
                  <a:gd name="T11" fmla="*/ 0 h 97"/>
                  <a:gd name="T12" fmla="*/ 60 w 128"/>
                  <a:gd name="T13" fmla="*/ 0 h 97"/>
                  <a:gd name="T14" fmla="*/ 48 w 128"/>
                  <a:gd name="T15" fmla="*/ 12 h 97"/>
                  <a:gd name="T16" fmla="*/ 60 w 128"/>
                  <a:gd name="T17" fmla="*/ 24 h 97"/>
                  <a:gd name="T18" fmla="*/ 80 w 128"/>
                  <a:gd name="T19" fmla="*/ 24 h 97"/>
                  <a:gd name="T20" fmla="*/ 80 w 128"/>
                  <a:gd name="T21" fmla="*/ 32 h 97"/>
                  <a:gd name="T22" fmla="*/ 21 w 128"/>
                  <a:gd name="T23" fmla="*/ 32 h 97"/>
                  <a:gd name="T24" fmla="*/ 0 w 128"/>
                  <a:gd name="T25" fmla="*/ 53 h 97"/>
                  <a:gd name="T26" fmla="*/ 0 w 128"/>
                  <a:gd name="T27" fmla="*/ 75 h 97"/>
                  <a:gd name="T28" fmla="*/ 21 w 128"/>
                  <a:gd name="T29" fmla="*/ 97 h 97"/>
                  <a:gd name="T30" fmla="*/ 107 w 128"/>
                  <a:gd name="T31" fmla="*/ 97 h 97"/>
                  <a:gd name="T32" fmla="*/ 128 w 128"/>
                  <a:gd name="T33" fmla="*/ 75 h 97"/>
                  <a:gd name="T34" fmla="*/ 128 w 128"/>
                  <a:gd name="T35" fmla="*/ 53 h 97"/>
                  <a:gd name="T36" fmla="*/ 107 w 128"/>
                  <a:gd name="T37" fmla="*/ 32 h 97"/>
                  <a:gd name="T38" fmla="*/ 58 w 128"/>
                  <a:gd name="T39" fmla="*/ 19 h 97"/>
                  <a:gd name="T40" fmla="*/ 53 w 128"/>
                  <a:gd name="T41" fmla="*/ 12 h 97"/>
                  <a:gd name="T42" fmla="*/ 58 w 128"/>
                  <a:gd name="T43" fmla="*/ 6 h 97"/>
                  <a:gd name="T44" fmla="*/ 118 w 128"/>
                  <a:gd name="T45" fmla="*/ 6 h 97"/>
                  <a:gd name="T46" fmla="*/ 123 w 128"/>
                  <a:gd name="T47" fmla="*/ 12 h 97"/>
                  <a:gd name="T48" fmla="*/ 118 w 128"/>
                  <a:gd name="T49" fmla="*/ 19 h 97"/>
                  <a:gd name="T50" fmla="*/ 58 w 128"/>
                  <a:gd name="T51" fmla="*/ 19 h 97"/>
                  <a:gd name="T52" fmla="*/ 51 w 128"/>
                  <a:gd name="T53" fmla="*/ 69 h 97"/>
                  <a:gd name="T54" fmla="*/ 41 w 128"/>
                  <a:gd name="T55" fmla="*/ 69 h 97"/>
                  <a:gd name="T56" fmla="*/ 41 w 128"/>
                  <a:gd name="T57" fmla="*/ 79 h 97"/>
                  <a:gd name="T58" fmla="*/ 36 w 128"/>
                  <a:gd name="T59" fmla="*/ 84 h 97"/>
                  <a:gd name="T60" fmla="*/ 31 w 128"/>
                  <a:gd name="T61" fmla="*/ 79 h 97"/>
                  <a:gd name="T62" fmla="*/ 31 w 128"/>
                  <a:gd name="T63" fmla="*/ 69 h 97"/>
                  <a:gd name="T64" fmla="*/ 21 w 128"/>
                  <a:gd name="T65" fmla="*/ 69 h 97"/>
                  <a:gd name="T66" fmla="*/ 16 w 128"/>
                  <a:gd name="T67" fmla="*/ 64 h 97"/>
                  <a:gd name="T68" fmla="*/ 21 w 128"/>
                  <a:gd name="T69" fmla="*/ 59 h 97"/>
                  <a:gd name="T70" fmla="*/ 31 w 128"/>
                  <a:gd name="T71" fmla="*/ 59 h 97"/>
                  <a:gd name="T72" fmla="*/ 31 w 128"/>
                  <a:gd name="T73" fmla="*/ 49 h 97"/>
                  <a:gd name="T74" fmla="*/ 36 w 128"/>
                  <a:gd name="T75" fmla="*/ 44 h 97"/>
                  <a:gd name="T76" fmla="*/ 41 w 128"/>
                  <a:gd name="T77" fmla="*/ 49 h 97"/>
                  <a:gd name="T78" fmla="*/ 41 w 128"/>
                  <a:gd name="T79" fmla="*/ 59 h 97"/>
                  <a:gd name="T80" fmla="*/ 51 w 128"/>
                  <a:gd name="T81" fmla="*/ 59 h 97"/>
                  <a:gd name="T82" fmla="*/ 56 w 128"/>
                  <a:gd name="T83" fmla="*/ 64 h 97"/>
                  <a:gd name="T84" fmla="*/ 51 w 128"/>
                  <a:gd name="T85" fmla="*/ 69 h 97"/>
                  <a:gd name="T86" fmla="*/ 107 w 128"/>
                  <a:gd name="T87" fmla="*/ 69 h 97"/>
                  <a:gd name="T88" fmla="*/ 77 w 128"/>
                  <a:gd name="T89" fmla="*/ 69 h 97"/>
                  <a:gd name="T90" fmla="*/ 72 w 128"/>
                  <a:gd name="T91" fmla="*/ 64 h 97"/>
                  <a:gd name="T92" fmla="*/ 77 w 128"/>
                  <a:gd name="T93" fmla="*/ 59 h 97"/>
                  <a:gd name="T94" fmla="*/ 107 w 128"/>
                  <a:gd name="T95" fmla="*/ 59 h 97"/>
                  <a:gd name="T96" fmla="*/ 112 w 128"/>
                  <a:gd name="T97" fmla="*/ 64 h 97"/>
                  <a:gd name="T98" fmla="*/ 107 w 128"/>
                  <a:gd name="T99" fmla="*/ 6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8" h="97">
                    <a:moveTo>
                      <a:pt x="107" y="32"/>
                    </a:moveTo>
                    <a:cubicBezTo>
                      <a:pt x="96" y="32"/>
                      <a:pt x="96" y="32"/>
                      <a:pt x="96" y="32"/>
                    </a:cubicBezTo>
                    <a:cubicBezTo>
                      <a:pt x="96" y="24"/>
                      <a:pt x="96" y="24"/>
                      <a:pt x="96" y="24"/>
                    </a:cubicBezTo>
                    <a:cubicBezTo>
                      <a:pt x="116" y="24"/>
                      <a:pt x="116" y="24"/>
                      <a:pt x="116" y="24"/>
                    </a:cubicBezTo>
                    <a:cubicBezTo>
                      <a:pt x="123" y="24"/>
                      <a:pt x="128" y="19"/>
                      <a:pt x="128" y="12"/>
                    </a:cubicBezTo>
                    <a:cubicBezTo>
                      <a:pt x="128" y="5"/>
                      <a:pt x="123" y="0"/>
                      <a:pt x="116" y="0"/>
                    </a:cubicBezTo>
                    <a:cubicBezTo>
                      <a:pt x="60" y="0"/>
                      <a:pt x="60" y="0"/>
                      <a:pt x="60" y="0"/>
                    </a:cubicBezTo>
                    <a:cubicBezTo>
                      <a:pt x="53" y="0"/>
                      <a:pt x="48" y="5"/>
                      <a:pt x="48" y="12"/>
                    </a:cubicBezTo>
                    <a:cubicBezTo>
                      <a:pt x="48" y="19"/>
                      <a:pt x="53" y="24"/>
                      <a:pt x="60" y="24"/>
                    </a:cubicBezTo>
                    <a:cubicBezTo>
                      <a:pt x="80" y="24"/>
                      <a:pt x="80" y="24"/>
                      <a:pt x="80" y="24"/>
                    </a:cubicBezTo>
                    <a:cubicBezTo>
                      <a:pt x="80" y="32"/>
                      <a:pt x="80" y="32"/>
                      <a:pt x="80" y="32"/>
                    </a:cubicBezTo>
                    <a:cubicBezTo>
                      <a:pt x="21" y="32"/>
                      <a:pt x="21" y="32"/>
                      <a:pt x="21" y="32"/>
                    </a:cubicBezTo>
                    <a:cubicBezTo>
                      <a:pt x="9" y="32"/>
                      <a:pt x="0" y="42"/>
                      <a:pt x="0" y="53"/>
                    </a:cubicBezTo>
                    <a:cubicBezTo>
                      <a:pt x="0" y="75"/>
                      <a:pt x="0" y="75"/>
                      <a:pt x="0" y="75"/>
                    </a:cubicBezTo>
                    <a:cubicBezTo>
                      <a:pt x="0" y="87"/>
                      <a:pt x="9" y="97"/>
                      <a:pt x="21" y="97"/>
                    </a:cubicBezTo>
                    <a:cubicBezTo>
                      <a:pt x="107" y="97"/>
                      <a:pt x="107" y="97"/>
                      <a:pt x="107" y="97"/>
                    </a:cubicBezTo>
                    <a:cubicBezTo>
                      <a:pt x="119" y="97"/>
                      <a:pt x="128" y="87"/>
                      <a:pt x="128" y="75"/>
                    </a:cubicBezTo>
                    <a:cubicBezTo>
                      <a:pt x="128" y="53"/>
                      <a:pt x="128" y="53"/>
                      <a:pt x="128" y="53"/>
                    </a:cubicBezTo>
                    <a:cubicBezTo>
                      <a:pt x="128" y="42"/>
                      <a:pt x="119" y="32"/>
                      <a:pt x="107" y="32"/>
                    </a:cubicBezTo>
                    <a:close/>
                    <a:moveTo>
                      <a:pt x="58" y="19"/>
                    </a:moveTo>
                    <a:cubicBezTo>
                      <a:pt x="56" y="19"/>
                      <a:pt x="53" y="16"/>
                      <a:pt x="53" y="12"/>
                    </a:cubicBezTo>
                    <a:cubicBezTo>
                      <a:pt x="53" y="9"/>
                      <a:pt x="56" y="6"/>
                      <a:pt x="58" y="6"/>
                    </a:cubicBezTo>
                    <a:cubicBezTo>
                      <a:pt x="118" y="6"/>
                      <a:pt x="118" y="6"/>
                      <a:pt x="118" y="6"/>
                    </a:cubicBezTo>
                    <a:cubicBezTo>
                      <a:pt x="120" y="6"/>
                      <a:pt x="123" y="9"/>
                      <a:pt x="123" y="12"/>
                    </a:cubicBezTo>
                    <a:cubicBezTo>
                      <a:pt x="123" y="16"/>
                      <a:pt x="120" y="19"/>
                      <a:pt x="118" y="19"/>
                    </a:cubicBezTo>
                    <a:lnTo>
                      <a:pt x="58" y="19"/>
                    </a:lnTo>
                    <a:close/>
                    <a:moveTo>
                      <a:pt x="51" y="69"/>
                    </a:moveTo>
                    <a:cubicBezTo>
                      <a:pt x="41" y="69"/>
                      <a:pt x="41" y="69"/>
                      <a:pt x="41" y="69"/>
                    </a:cubicBezTo>
                    <a:cubicBezTo>
                      <a:pt x="41" y="79"/>
                      <a:pt x="41" y="79"/>
                      <a:pt x="41" y="79"/>
                    </a:cubicBezTo>
                    <a:cubicBezTo>
                      <a:pt x="41" y="82"/>
                      <a:pt x="39" y="84"/>
                      <a:pt x="36" y="84"/>
                    </a:cubicBezTo>
                    <a:cubicBezTo>
                      <a:pt x="33" y="84"/>
                      <a:pt x="31" y="82"/>
                      <a:pt x="31" y="79"/>
                    </a:cubicBezTo>
                    <a:cubicBezTo>
                      <a:pt x="31" y="69"/>
                      <a:pt x="31" y="69"/>
                      <a:pt x="31" y="69"/>
                    </a:cubicBezTo>
                    <a:cubicBezTo>
                      <a:pt x="21" y="69"/>
                      <a:pt x="21" y="69"/>
                      <a:pt x="21" y="69"/>
                    </a:cubicBezTo>
                    <a:cubicBezTo>
                      <a:pt x="18" y="69"/>
                      <a:pt x="16" y="67"/>
                      <a:pt x="16" y="64"/>
                    </a:cubicBezTo>
                    <a:cubicBezTo>
                      <a:pt x="16" y="62"/>
                      <a:pt x="18" y="59"/>
                      <a:pt x="21" y="59"/>
                    </a:cubicBezTo>
                    <a:cubicBezTo>
                      <a:pt x="31" y="59"/>
                      <a:pt x="31" y="59"/>
                      <a:pt x="31" y="59"/>
                    </a:cubicBezTo>
                    <a:cubicBezTo>
                      <a:pt x="31" y="49"/>
                      <a:pt x="31" y="49"/>
                      <a:pt x="31" y="49"/>
                    </a:cubicBezTo>
                    <a:cubicBezTo>
                      <a:pt x="31" y="47"/>
                      <a:pt x="33" y="44"/>
                      <a:pt x="36" y="44"/>
                    </a:cubicBezTo>
                    <a:cubicBezTo>
                      <a:pt x="39" y="44"/>
                      <a:pt x="41" y="47"/>
                      <a:pt x="41" y="49"/>
                    </a:cubicBezTo>
                    <a:cubicBezTo>
                      <a:pt x="41" y="59"/>
                      <a:pt x="41" y="59"/>
                      <a:pt x="41" y="59"/>
                    </a:cubicBezTo>
                    <a:cubicBezTo>
                      <a:pt x="51" y="59"/>
                      <a:pt x="51" y="59"/>
                      <a:pt x="51" y="59"/>
                    </a:cubicBezTo>
                    <a:cubicBezTo>
                      <a:pt x="54" y="59"/>
                      <a:pt x="56" y="62"/>
                      <a:pt x="56" y="64"/>
                    </a:cubicBezTo>
                    <a:cubicBezTo>
                      <a:pt x="56" y="67"/>
                      <a:pt x="54" y="69"/>
                      <a:pt x="51" y="69"/>
                    </a:cubicBezTo>
                    <a:close/>
                    <a:moveTo>
                      <a:pt x="107" y="69"/>
                    </a:moveTo>
                    <a:cubicBezTo>
                      <a:pt x="77" y="69"/>
                      <a:pt x="77" y="69"/>
                      <a:pt x="77" y="69"/>
                    </a:cubicBezTo>
                    <a:cubicBezTo>
                      <a:pt x="75" y="69"/>
                      <a:pt x="72" y="67"/>
                      <a:pt x="72" y="64"/>
                    </a:cubicBezTo>
                    <a:cubicBezTo>
                      <a:pt x="72" y="62"/>
                      <a:pt x="75" y="59"/>
                      <a:pt x="77" y="59"/>
                    </a:cubicBezTo>
                    <a:cubicBezTo>
                      <a:pt x="107" y="59"/>
                      <a:pt x="107" y="59"/>
                      <a:pt x="107" y="59"/>
                    </a:cubicBezTo>
                    <a:cubicBezTo>
                      <a:pt x="110" y="59"/>
                      <a:pt x="112" y="62"/>
                      <a:pt x="112" y="64"/>
                    </a:cubicBezTo>
                    <a:cubicBezTo>
                      <a:pt x="112" y="67"/>
                      <a:pt x="110" y="69"/>
                      <a:pt x="107" y="69"/>
                    </a:cubicBezTo>
                    <a:close/>
                  </a:path>
                </a:pathLst>
              </a:custGeom>
              <a:solidFill>
                <a:srgbClr val="33AE7F"/>
              </a:solidFill>
              <a:ln>
                <a:noFill/>
              </a:ln>
              <a:extLst>
                <a:ext uri="{91240B29-F687-4F45-9708-019B960494DF}">
                  <a14:hiddenLine xmlns:a14="http://schemas.microsoft.com/office/drawing/2010/main" w="9525">
                    <a:solidFill>
                      <a:srgbClr val="000000"/>
                    </a:solidFill>
                    <a:round/>
                  </a14:hiddenLine>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华文细黑" panose="02010600040101010101" pitchFamily="2" charset="-122"/>
                  <a:ea typeface="华文细黑" panose="02010600040101010101" pitchFamily="2" charset="-122"/>
                </a:endParaRPr>
              </a:p>
            </p:txBody>
          </p:sp>
          <p:sp>
            <p:nvSpPr>
              <p:cNvPr id="15" name="Freeform 14"/>
              <p:cNvSpPr>
                <a:spLocks noEditPoints="1"/>
              </p:cNvSpPr>
              <p:nvPr/>
            </p:nvSpPr>
            <p:spPr bwMode="auto">
              <a:xfrm>
                <a:off x="7185025" y="5559425"/>
                <a:ext cx="479425" cy="90488"/>
              </a:xfrm>
              <a:custGeom>
                <a:avLst/>
                <a:gdLst>
                  <a:gd name="T0" fmla="*/ 128 w 128"/>
                  <a:gd name="T1" fmla="*/ 16 h 24"/>
                  <a:gd name="T2" fmla="*/ 120 w 128"/>
                  <a:gd name="T3" fmla="*/ 24 h 24"/>
                  <a:gd name="T4" fmla="*/ 8 w 128"/>
                  <a:gd name="T5" fmla="*/ 24 h 24"/>
                  <a:gd name="T6" fmla="*/ 0 w 128"/>
                  <a:gd name="T7" fmla="*/ 16 h 24"/>
                  <a:gd name="T8" fmla="*/ 0 w 128"/>
                  <a:gd name="T9" fmla="*/ 8 h 24"/>
                  <a:gd name="T10" fmla="*/ 8 w 128"/>
                  <a:gd name="T11" fmla="*/ 0 h 24"/>
                  <a:gd name="T12" fmla="*/ 120 w 128"/>
                  <a:gd name="T13" fmla="*/ 0 h 24"/>
                  <a:gd name="T14" fmla="*/ 128 w 128"/>
                  <a:gd name="T15" fmla="*/ 8 h 24"/>
                  <a:gd name="T16" fmla="*/ 128 w 128"/>
                  <a:gd name="T17" fmla="*/ 16 h 24"/>
                  <a:gd name="T18" fmla="*/ 64 w 128"/>
                  <a:gd name="T19" fmla="*/ 4 h 24"/>
                  <a:gd name="T20" fmla="*/ 57 w 128"/>
                  <a:gd name="T21" fmla="*/ 12 h 24"/>
                  <a:gd name="T22" fmla="*/ 64 w 128"/>
                  <a:gd name="T23" fmla="*/ 19 h 24"/>
                  <a:gd name="T24" fmla="*/ 72 w 128"/>
                  <a:gd name="T25" fmla="*/ 12 h 24"/>
                  <a:gd name="T26" fmla="*/ 64 w 128"/>
                  <a:gd name="T27"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24">
                    <a:moveTo>
                      <a:pt x="128" y="16"/>
                    </a:moveTo>
                    <a:cubicBezTo>
                      <a:pt x="128" y="20"/>
                      <a:pt x="125" y="24"/>
                      <a:pt x="120" y="24"/>
                    </a:cubicBezTo>
                    <a:cubicBezTo>
                      <a:pt x="8" y="24"/>
                      <a:pt x="8" y="24"/>
                      <a:pt x="8" y="24"/>
                    </a:cubicBezTo>
                    <a:cubicBezTo>
                      <a:pt x="3" y="24"/>
                      <a:pt x="0" y="20"/>
                      <a:pt x="0" y="16"/>
                    </a:cubicBezTo>
                    <a:cubicBezTo>
                      <a:pt x="0" y="8"/>
                      <a:pt x="0" y="8"/>
                      <a:pt x="0" y="8"/>
                    </a:cubicBezTo>
                    <a:cubicBezTo>
                      <a:pt x="0" y="3"/>
                      <a:pt x="3" y="0"/>
                      <a:pt x="8" y="0"/>
                    </a:cubicBezTo>
                    <a:cubicBezTo>
                      <a:pt x="120" y="0"/>
                      <a:pt x="120" y="0"/>
                      <a:pt x="120" y="0"/>
                    </a:cubicBezTo>
                    <a:cubicBezTo>
                      <a:pt x="125" y="0"/>
                      <a:pt x="128" y="3"/>
                      <a:pt x="128" y="8"/>
                    </a:cubicBezTo>
                    <a:lnTo>
                      <a:pt x="128" y="16"/>
                    </a:lnTo>
                    <a:close/>
                    <a:moveTo>
                      <a:pt x="64" y="4"/>
                    </a:moveTo>
                    <a:cubicBezTo>
                      <a:pt x="60" y="4"/>
                      <a:pt x="57" y="7"/>
                      <a:pt x="57" y="12"/>
                    </a:cubicBezTo>
                    <a:cubicBezTo>
                      <a:pt x="57" y="16"/>
                      <a:pt x="60" y="19"/>
                      <a:pt x="64" y="19"/>
                    </a:cubicBezTo>
                    <a:cubicBezTo>
                      <a:pt x="68" y="19"/>
                      <a:pt x="72" y="16"/>
                      <a:pt x="72" y="12"/>
                    </a:cubicBezTo>
                    <a:cubicBezTo>
                      <a:pt x="72" y="7"/>
                      <a:pt x="68" y="4"/>
                      <a:pt x="64" y="4"/>
                    </a:cubicBezTo>
                    <a:close/>
                  </a:path>
                </a:pathLst>
              </a:custGeom>
              <a:solidFill>
                <a:srgbClr val="33AE7F"/>
              </a:solidFill>
              <a:ln>
                <a:noFill/>
              </a:ln>
              <a:extLst>
                <a:ext uri="{91240B29-F687-4F45-9708-019B960494DF}">
                  <a14:hiddenLine xmlns:a14="http://schemas.microsoft.com/office/drawing/2010/main" w="9525">
                    <a:solidFill>
                      <a:srgbClr val="000000"/>
                    </a:solidFill>
                    <a:round/>
                  </a14:hiddenLine>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华文细黑" panose="02010600040101010101" pitchFamily="2" charset="-122"/>
                  <a:ea typeface="华文细黑" panose="02010600040101010101" pitchFamily="2" charset="-122"/>
                </a:endParaRPr>
              </a:p>
            </p:txBody>
          </p:sp>
        </p:grpSp>
        <p:grpSp>
          <p:nvGrpSpPr>
            <p:cNvPr id="7" name="Group 20"/>
            <p:cNvGrpSpPr/>
            <p:nvPr/>
          </p:nvGrpSpPr>
          <p:grpSpPr>
            <a:xfrm>
              <a:off x="11520" y="4014"/>
              <a:ext cx="761" cy="756"/>
              <a:chOff x="9569450" y="5030788"/>
              <a:chExt cx="460376" cy="457200"/>
            </a:xfrm>
            <a:solidFill>
              <a:schemeClr val="accent3"/>
            </a:solidFill>
          </p:grpSpPr>
          <p:sp>
            <p:nvSpPr>
              <p:cNvPr id="8" name="Freeform 21"/>
              <p:cNvSpPr/>
              <p:nvPr/>
            </p:nvSpPr>
            <p:spPr bwMode="auto">
              <a:xfrm>
                <a:off x="9955213" y="5245101"/>
                <a:ext cx="69850" cy="63500"/>
              </a:xfrm>
              <a:custGeom>
                <a:avLst/>
                <a:gdLst>
                  <a:gd name="T0" fmla="*/ 16 w 19"/>
                  <a:gd name="T1" fmla="*/ 0 h 17"/>
                  <a:gd name="T2" fmla="*/ 4 w 19"/>
                  <a:gd name="T3" fmla="*/ 0 h 17"/>
                  <a:gd name="T4" fmla="*/ 2 w 19"/>
                  <a:gd name="T5" fmla="*/ 0 h 17"/>
                  <a:gd name="T6" fmla="*/ 1 w 19"/>
                  <a:gd name="T7" fmla="*/ 2 h 17"/>
                  <a:gd name="T8" fmla="*/ 0 w 19"/>
                  <a:gd name="T9" fmla="*/ 10 h 17"/>
                  <a:gd name="T10" fmla="*/ 2 w 19"/>
                  <a:gd name="T11" fmla="*/ 14 h 17"/>
                  <a:gd name="T12" fmla="*/ 15 w 19"/>
                  <a:gd name="T13" fmla="*/ 17 h 17"/>
                  <a:gd name="T14" fmla="*/ 16 w 19"/>
                  <a:gd name="T15" fmla="*/ 17 h 17"/>
                  <a:gd name="T16" fmla="*/ 17 w 19"/>
                  <a:gd name="T17" fmla="*/ 16 h 17"/>
                  <a:gd name="T18" fmla="*/ 18 w 19"/>
                  <a:gd name="T19" fmla="*/ 15 h 17"/>
                  <a:gd name="T20" fmla="*/ 19 w 19"/>
                  <a:gd name="T21" fmla="*/ 2 h 17"/>
                  <a:gd name="T22" fmla="*/ 16 w 19"/>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7">
                    <a:moveTo>
                      <a:pt x="16" y="0"/>
                    </a:moveTo>
                    <a:cubicBezTo>
                      <a:pt x="4" y="0"/>
                      <a:pt x="4" y="0"/>
                      <a:pt x="4" y="0"/>
                    </a:cubicBezTo>
                    <a:cubicBezTo>
                      <a:pt x="3" y="0"/>
                      <a:pt x="2" y="0"/>
                      <a:pt x="2" y="0"/>
                    </a:cubicBezTo>
                    <a:cubicBezTo>
                      <a:pt x="1" y="1"/>
                      <a:pt x="1" y="2"/>
                      <a:pt x="1" y="2"/>
                    </a:cubicBezTo>
                    <a:cubicBezTo>
                      <a:pt x="1" y="5"/>
                      <a:pt x="1" y="8"/>
                      <a:pt x="0" y="10"/>
                    </a:cubicBezTo>
                    <a:cubicBezTo>
                      <a:pt x="0" y="12"/>
                      <a:pt x="1" y="13"/>
                      <a:pt x="2" y="14"/>
                    </a:cubicBezTo>
                    <a:cubicBezTo>
                      <a:pt x="15" y="17"/>
                      <a:pt x="15" y="17"/>
                      <a:pt x="15" y="17"/>
                    </a:cubicBezTo>
                    <a:cubicBezTo>
                      <a:pt x="15" y="17"/>
                      <a:pt x="15" y="17"/>
                      <a:pt x="16" y="17"/>
                    </a:cubicBezTo>
                    <a:cubicBezTo>
                      <a:pt x="16" y="17"/>
                      <a:pt x="17" y="17"/>
                      <a:pt x="17" y="16"/>
                    </a:cubicBezTo>
                    <a:cubicBezTo>
                      <a:pt x="18" y="16"/>
                      <a:pt x="18" y="15"/>
                      <a:pt x="18" y="15"/>
                    </a:cubicBezTo>
                    <a:cubicBezTo>
                      <a:pt x="19" y="11"/>
                      <a:pt x="19" y="6"/>
                      <a:pt x="19" y="2"/>
                    </a:cubicBezTo>
                    <a:cubicBezTo>
                      <a:pt x="19" y="1"/>
                      <a:pt x="18"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华文细黑" panose="02010600040101010101" pitchFamily="2" charset="-122"/>
                  <a:ea typeface="华文细黑" panose="02010600040101010101" pitchFamily="2" charset="-122"/>
                </a:endParaRPr>
              </a:p>
            </p:txBody>
          </p:sp>
          <p:sp>
            <p:nvSpPr>
              <p:cNvPr id="9" name="Freeform 22"/>
              <p:cNvSpPr/>
              <p:nvPr/>
            </p:nvSpPr>
            <p:spPr bwMode="auto">
              <a:xfrm>
                <a:off x="9931400" y="5303838"/>
                <a:ext cx="82550" cy="79375"/>
              </a:xfrm>
              <a:custGeom>
                <a:avLst/>
                <a:gdLst>
                  <a:gd name="T0" fmla="*/ 20 w 22"/>
                  <a:gd name="T1" fmla="*/ 4 h 21"/>
                  <a:gd name="T2" fmla="*/ 8 w 22"/>
                  <a:gd name="T3" fmla="*/ 1 h 21"/>
                  <a:gd name="T4" fmla="*/ 7 w 22"/>
                  <a:gd name="T5" fmla="*/ 0 h 21"/>
                  <a:gd name="T6" fmla="*/ 4 w 22"/>
                  <a:gd name="T7" fmla="*/ 2 h 21"/>
                  <a:gd name="T8" fmla="*/ 1 w 22"/>
                  <a:gd name="T9" fmla="*/ 10 h 21"/>
                  <a:gd name="T10" fmla="*/ 2 w 22"/>
                  <a:gd name="T11" fmla="*/ 13 h 21"/>
                  <a:gd name="T12" fmla="*/ 12 w 22"/>
                  <a:gd name="T13" fmla="*/ 21 h 21"/>
                  <a:gd name="T14" fmla="*/ 14 w 22"/>
                  <a:gd name="T15" fmla="*/ 21 h 21"/>
                  <a:gd name="T16" fmla="*/ 14 w 22"/>
                  <a:gd name="T17" fmla="*/ 21 h 21"/>
                  <a:gd name="T18" fmla="*/ 16 w 22"/>
                  <a:gd name="T19" fmla="*/ 20 h 21"/>
                  <a:gd name="T20" fmla="*/ 22 w 22"/>
                  <a:gd name="T21" fmla="*/ 7 h 21"/>
                  <a:gd name="T22" fmla="*/ 22 w 22"/>
                  <a:gd name="T23" fmla="*/ 5 h 21"/>
                  <a:gd name="T24" fmla="*/ 20 w 22"/>
                  <a:gd name="T25"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1">
                    <a:moveTo>
                      <a:pt x="20" y="4"/>
                    </a:moveTo>
                    <a:cubicBezTo>
                      <a:pt x="8" y="1"/>
                      <a:pt x="8" y="1"/>
                      <a:pt x="8" y="1"/>
                    </a:cubicBezTo>
                    <a:cubicBezTo>
                      <a:pt x="7" y="0"/>
                      <a:pt x="7" y="0"/>
                      <a:pt x="7" y="0"/>
                    </a:cubicBezTo>
                    <a:cubicBezTo>
                      <a:pt x="6" y="0"/>
                      <a:pt x="5" y="1"/>
                      <a:pt x="4" y="2"/>
                    </a:cubicBezTo>
                    <a:cubicBezTo>
                      <a:pt x="3" y="5"/>
                      <a:pt x="2" y="7"/>
                      <a:pt x="1" y="10"/>
                    </a:cubicBezTo>
                    <a:cubicBezTo>
                      <a:pt x="0" y="11"/>
                      <a:pt x="0" y="13"/>
                      <a:pt x="2" y="13"/>
                    </a:cubicBezTo>
                    <a:cubicBezTo>
                      <a:pt x="12" y="21"/>
                      <a:pt x="12" y="21"/>
                      <a:pt x="12" y="21"/>
                    </a:cubicBezTo>
                    <a:cubicBezTo>
                      <a:pt x="12" y="21"/>
                      <a:pt x="13" y="21"/>
                      <a:pt x="14" y="21"/>
                    </a:cubicBezTo>
                    <a:cubicBezTo>
                      <a:pt x="14" y="21"/>
                      <a:pt x="14" y="21"/>
                      <a:pt x="14" y="21"/>
                    </a:cubicBezTo>
                    <a:cubicBezTo>
                      <a:pt x="15" y="21"/>
                      <a:pt x="16" y="21"/>
                      <a:pt x="16" y="20"/>
                    </a:cubicBezTo>
                    <a:cubicBezTo>
                      <a:pt x="18" y="16"/>
                      <a:pt x="20" y="12"/>
                      <a:pt x="22" y="7"/>
                    </a:cubicBezTo>
                    <a:cubicBezTo>
                      <a:pt x="22" y="7"/>
                      <a:pt x="22" y="6"/>
                      <a:pt x="22" y="5"/>
                    </a:cubicBezTo>
                    <a:cubicBezTo>
                      <a:pt x="21" y="4"/>
                      <a:pt x="21" y="4"/>
                      <a:pt x="2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华文细黑" panose="02010600040101010101" pitchFamily="2" charset="-122"/>
                  <a:ea typeface="华文细黑" panose="02010600040101010101" pitchFamily="2" charset="-122"/>
                </a:endParaRPr>
              </a:p>
            </p:txBody>
          </p:sp>
          <p:sp>
            <p:nvSpPr>
              <p:cNvPr id="24" name="Freeform 23"/>
              <p:cNvSpPr/>
              <p:nvPr/>
            </p:nvSpPr>
            <p:spPr bwMode="auto">
              <a:xfrm>
                <a:off x="9890125" y="5360988"/>
                <a:ext cx="82550" cy="85725"/>
              </a:xfrm>
              <a:custGeom>
                <a:avLst/>
                <a:gdLst>
                  <a:gd name="T0" fmla="*/ 21 w 22"/>
                  <a:gd name="T1" fmla="*/ 8 h 23"/>
                  <a:gd name="T2" fmla="*/ 11 w 22"/>
                  <a:gd name="T3" fmla="*/ 1 h 23"/>
                  <a:gd name="T4" fmla="*/ 9 w 22"/>
                  <a:gd name="T5" fmla="*/ 0 h 23"/>
                  <a:gd name="T6" fmla="*/ 7 w 22"/>
                  <a:gd name="T7" fmla="*/ 1 h 23"/>
                  <a:gd name="T8" fmla="*/ 1 w 22"/>
                  <a:gd name="T9" fmla="*/ 7 h 23"/>
                  <a:gd name="T10" fmla="*/ 0 w 22"/>
                  <a:gd name="T11" fmla="*/ 10 h 23"/>
                  <a:gd name="T12" fmla="*/ 7 w 22"/>
                  <a:gd name="T13" fmla="*/ 21 h 23"/>
                  <a:gd name="T14" fmla="*/ 9 w 22"/>
                  <a:gd name="T15" fmla="*/ 23 h 23"/>
                  <a:gd name="T16" fmla="*/ 9 w 22"/>
                  <a:gd name="T17" fmla="*/ 23 h 23"/>
                  <a:gd name="T18" fmla="*/ 11 w 22"/>
                  <a:gd name="T19" fmla="*/ 22 h 23"/>
                  <a:gd name="T20" fmla="*/ 22 w 22"/>
                  <a:gd name="T21" fmla="*/ 12 h 23"/>
                  <a:gd name="T22" fmla="*/ 22 w 22"/>
                  <a:gd name="T23" fmla="*/ 10 h 23"/>
                  <a:gd name="T24" fmla="*/ 21 w 22"/>
                  <a:gd name="T2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23">
                    <a:moveTo>
                      <a:pt x="21" y="8"/>
                    </a:moveTo>
                    <a:cubicBezTo>
                      <a:pt x="11" y="1"/>
                      <a:pt x="11" y="1"/>
                      <a:pt x="11" y="1"/>
                    </a:cubicBezTo>
                    <a:cubicBezTo>
                      <a:pt x="10" y="0"/>
                      <a:pt x="10" y="0"/>
                      <a:pt x="9" y="0"/>
                    </a:cubicBezTo>
                    <a:cubicBezTo>
                      <a:pt x="8" y="0"/>
                      <a:pt x="8" y="1"/>
                      <a:pt x="7" y="1"/>
                    </a:cubicBezTo>
                    <a:cubicBezTo>
                      <a:pt x="5" y="3"/>
                      <a:pt x="3" y="5"/>
                      <a:pt x="1" y="7"/>
                    </a:cubicBezTo>
                    <a:cubicBezTo>
                      <a:pt x="0" y="8"/>
                      <a:pt x="0" y="9"/>
                      <a:pt x="0" y="10"/>
                    </a:cubicBezTo>
                    <a:cubicBezTo>
                      <a:pt x="7" y="21"/>
                      <a:pt x="7" y="21"/>
                      <a:pt x="7" y="21"/>
                    </a:cubicBezTo>
                    <a:cubicBezTo>
                      <a:pt x="7" y="22"/>
                      <a:pt x="8" y="23"/>
                      <a:pt x="9" y="23"/>
                    </a:cubicBezTo>
                    <a:cubicBezTo>
                      <a:pt x="9" y="23"/>
                      <a:pt x="9" y="23"/>
                      <a:pt x="9" y="23"/>
                    </a:cubicBezTo>
                    <a:cubicBezTo>
                      <a:pt x="10" y="23"/>
                      <a:pt x="10" y="23"/>
                      <a:pt x="11" y="22"/>
                    </a:cubicBezTo>
                    <a:cubicBezTo>
                      <a:pt x="15" y="19"/>
                      <a:pt x="18" y="16"/>
                      <a:pt x="22" y="12"/>
                    </a:cubicBezTo>
                    <a:cubicBezTo>
                      <a:pt x="22" y="12"/>
                      <a:pt x="22" y="11"/>
                      <a:pt x="22" y="10"/>
                    </a:cubicBezTo>
                    <a:cubicBezTo>
                      <a:pt x="22" y="9"/>
                      <a:pt x="22" y="9"/>
                      <a:pt x="2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华文细黑" panose="02010600040101010101" pitchFamily="2" charset="-122"/>
                  <a:ea typeface="华文细黑" panose="02010600040101010101" pitchFamily="2" charset="-122"/>
                </a:endParaRPr>
              </a:p>
            </p:txBody>
          </p:sp>
          <p:sp>
            <p:nvSpPr>
              <p:cNvPr id="16" name="Freeform 24"/>
              <p:cNvSpPr/>
              <p:nvPr/>
            </p:nvSpPr>
            <p:spPr bwMode="auto">
              <a:xfrm>
                <a:off x="9569450" y="5030788"/>
                <a:ext cx="460376" cy="457200"/>
              </a:xfrm>
              <a:custGeom>
                <a:avLst/>
                <a:gdLst>
                  <a:gd name="T0" fmla="*/ 84 w 123"/>
                  <a:gd name="T1" fmla="*/ 100 h 122"/>
                  <a:gd name="T2" fmla="*/ 81 w 123"/>
                  <a:gd name="T3" fmla="*/ 99 h 122"/>
                  <a:gd name="T4" fmla="*/ 80 w 123"/>
                  <a:gd name="T5" fmla="*/ 99 h 122"/>
                  <a:gd name="T6" fmla="*/ 61 w 123"/>
                  <a:gd name="T7" fmla="*/ 103 h 122"/>
                  <a:gd name="T8" fmla="*/ 18 w 123"/>
                  <a:gd name="T9" fmla="*/ 61 h 122"/>
                  <a:gd name="T10" fmla="*/ 61 w 123"/>
                  <a:gd name="T11" fmla="*/ 18 h 122"/>
                  <a:gd name="T12" fmla="*/ 90 w 123"/>
                  <a:gd name="T13" fmla="*/ 28 h 122"/>
                  <a:gd name="T14" fmla="*/ 82 w 123"/>
                  <a:gd name="T15" fmla="*/ 36 h 122"/>
                  <a:gd name="T16" fmla="*/ 81 w 123"/>
                  <a:gd name="T17" fmla="*/ 39 h 122"/>
                  <a:gd name="T18" fmla="*/ 83 w 123"/>
                  <a:gd name="T19" fmla="*/ 41 h 122"/>
                  <a:gd name="T20" fmla="*/ 119 w 123"/>
                  <a:gd name="T21" fmla="*/ 47 h 122"/>
                  <a:gd name="T22" fmla="*/ 120 w 123"/>
                  <a:gd name="T23" fmla="*/ 47 h 122"/>
                  <a:gd name="T24" fmla="*/ 122 w 123"/>
                  <a:gd name="T25" fmla="*/ 47 h 122"/>
                  <a:gd name="T26" fmla="*/ 122 w 123"/>
                  <a:gd name="T27" fmla="*/ 44 h 122"/>
                  <a:gd name="T28" fmla="*/ 116 w 123"/>
                  <a:gd name="T29" fmla="*/ 8 h 122"/>
                  <a:gd name="T30" fmla="*/ 114 w 123"/>
                  <a:gd name="T31" fmla="*/ 6 h 122"/>
                  <a:gd name="T32" fmla="*/ 113 w 123"/>
                  <a:gd name="T33" fmla="*/ 6 h 122"/>
                  <a:gd name="T34" fmla="*/ 111 w 123"/>
                  <a:gd name="T35" fmla="*/ 7 h 122"/>
                  <a:gd name="T36" fmla="*/ 103 w 123"/>
                  <a:gd name="T37" fmla="*/ 15 h 122"/>
                  <a:gd name="T38" fmla="*/ 61 w 123"/>
                  <a:gd name="T39" fmla="*/ 0 h 122"/>
                  <a:gd name="T40" fmla="*/ 0 w 123"/>
                  <a:gd name="T41" fmla="*/ 61 h 122"/>
                  <a:gd name="T42" fmla="*/ 61 w 123"/>
                  <a:gd name="T43" fmla="*/ 122 h 122"/>
                  <a:gd name="T44" fmla="*/ 89 w 123"/>
                  <a:gd name="T45" fmla="*/ 115 h 122"/>
                  <a:gd name="T46" fmla="*/ 90 w 123"/>
                  <a:gd name="T47" fmla="*/ 113 h 122"/>
                  <a:gd name="T48" fmla="*/ 90 w 123"/>
                  <a:gd name="T49" fmla="*/ 111 h 122"/>
                  <a:gd name="T50" fmla="*/ 84 w 123"/>
                  <a:gd name="T51" fmla="*/ 10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3" h="122">
                    <a:moveTo>
                      <a:pt x="84" y="100"/>
                    </a:moveTo>
                    <a:cubicBezTo>
                      <a:pt x="83" y="99"/>
                      <a:pt x="82" y="99"/>
                      <a:pt x="81" y="99"/>
                    </a:cubicBezTo>
                    <a:cubicBezTo>
                      <a:pt x="81" y="99"/>
                      <a:pt x="81" y="99"/>
                      <a:pt x="80" y="99"/>
                    </a:cubicBezTo>
                    <a:cubicBezTo>
                      <a:pt x="74" y="102"/>
                      <a:pt x="68" y="103"/>
                      <a:pt x="61" y="103"/>
                    </a:cubicBezTo>
                    <a:cubicBezTo>
                      <a:pt x="37" y="103"/>
                      <a:pt x="18" y="84"/>
                      <a:pt x="18" y="61"/>
                    </a:cubicBezTo>
                    <a:cubicBezTo>
                      <a:pt x="18" y="37"/>
                      <a:pt x="37" y="18"/>
                      <a:pt x="61" y="18"/>
                    </a:cubicBezTo>
                    <a:cubicBezTo>
                      <a:pt x="72" y="18"/>
                      <a:pt x="82" y="22"/>
                      <a:pt x="90" y="28"/>
                    </a:cubicBezTo>
                    <a:cubicBezTo>
                      <a:pt x="82" y="36"/>
                      <a:pt x="82" y="36"/>
                      <a:pt x="82" y="36"/>
                    </a:cubicBezTo>
                    <a:cubicBezTo>
                      <a:pt x="81" y="37"/>
                      <a:pt x="81" y="38"/>
                      <a:pt x="81" y="39"/>
                    </a:cubicBezTo>
                    <a:cubicBezTo>
                      <a:pt x="82" y="40"/>
                      <a:pt x="82" y="41"/>
                      <a:pt x="83" y="41"/>
                    </a:cubicBezTo>
                    <a:cubicBezTo>
                      <a:pt x="119" y="47"/>
                      <a:pt x="119" y="47"/>
                      <a:pt x="119" y="47"/>
                    </a:cubicBezTo>
                    <a:cubicBezTo>
                      <a:pt x="119" y="47"/>
                      <a:pt x="120" y="47"/>
                      <a:pt x="120" y="47"/>
                    </a:cubicBezTo>
                    <a:cubicBezTo>
                      <a:pt x="120" y="47"/>
                      <a:pt x="121" y="47"/>
                      <a:pt x="122" y="47"/>
                    </a:cubicBezTo>
                    <a:cubicBezTo>
                      <a:pt x="122" y="46"/>
                      <a:pt x="123" y="45"/>
                      <a:pt x="122" y="44"/>
                    </a:cubicBezTo>
                    <a:cubicBezTo>
                      <a:pt x="116" y="8"/>
                      <a:pt x="116" y="8"/>
                      <a:pt x="116" y="8"/>
                    </a:cubicBezTo>
                    <a:cubicBezTo>
                      <a:pt x="116" y="7"/>
                      <a:pt x="115" y="7"/>
                      <a:pt x="114" y="6"/>
                    </a:cubicBezTo>
                    <a:cubicBezTo>
                      <a:pt x="114" y="6"/>
                      <a:pt x="113" y="6"/>
                      <a:pt x="113" y="6"/>
                    </a:cubicBezTo>
                    <a:cubicBezTo>
                      <a:pt x="112" y="6"/>
                      <a:pt x="112" y="6"/>
                      <a:pt x="111" y="7"/>
                    </a:cubicBezTo>
                    <a:cubicBezTo>
                      <a:pt x="103" y="15"/>
                      <a:pt x="103" y="15"/>
                      <a:pt x="103" y="15"/>
                    </a:cubicBezTo>
                    <a:cubicBezTo>
                      <a:pt x="92" y="5"/>
                      <a:pt x="77" y="0"/>
                      <a:pt x="61" y="0"/>
                    </a:cubicBezTo>
                    <a:cubicBezTo>
                      <a:pt x="27" y="0"/>
                      <a:pt x="0" y="27"/>
                      <a:pt x="0" y="61"/>
                    </a:cubicBezTo>
                    <a:cubicBezTo>
                      <a:pt x="0" y="94"/>
                      <a:pt x="27" y="122"/>
                      <a:pt x="61" y="122"/>
                    </a:cubicBezTo>
                    <a:cubicBezTo>
                      <a:pt x="71" y="122"/>
                      <a:pt x="81" y="119"/>
                      <a:pt x="89" y="115"/>
                    </a:cubicBezTo>
                    <a:cubicBezTo>
                      <a:pt x="90" y="115"/>
                      <a:pt x="90" y="114"/>
                      <a:pt x="90" y="113"/>
                    </a:cubicBezTo>
                    <a:cubicBezTo>
                      <a:pt x="91" y="113"/>
                      <a:pt x="91" y="112"/>
                      <a:pt x="90" y="111"/>
                    </a:cubicBezTo>
                    <a:lnTo>
                      <a:pt x="84" y="100"/>
                    </a:lnTo>
                    <a:close/>
                  </a:path>
                </a:pathLst>
              </a:custGeom>
              <a:solidFill>
                <a:srgbClr val="0093CF"/>
              </a:solidFill>
              <a:ln>
                <a:noFill/>
              </a:ln>
              <a:extLst>
                <a:ext uri="{91240B29-F687-4F45-9708-019B960494DF}">
                  <a14:hiddenLine xmlns:a14="http://schemas.microsoft.com/office/drawing/2010/main" w="9525">
                    <a:solidFill>
                      <a:srgbClr val="000000"/>
                    </a:solidFill>
                    <a:round/>
                  </a14:hiddenLine>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华文细黑" panose="02010600040101010101" pitchFamily="2" charset="-122"/>
                  <a:ea typeface="华文细黑" panose="02010600040101010101" pitchFamily="2" charset="-122"/>
                </a:endParaRPr>
              </a:p>
            </p:txBody>
          </p:sp>
          <p:sp>
            <p:nvSpPr>
              <p:cNvPr id="26" name="Freeform 25"/>
              <p:cNvSpPr/>
              <p:nvPr/>
            </p:nvSpPr>
            <p:spPr bwMode="auto">
              <a:xfrm>
                <a:off x="9702800" y="5203826"/>
                <a:ext cx="87313" cy="123825"/>
              </a:xfrm>
              <a:custGeom>
                <a:avLst/>
                <a:gdLst>
                  <a:gd name="T0" fmla="*/ 23 w 23"/>
                  <a:gd name="T1" fmla="*/ 33 h 33"/>
                  <a:gd name="T2" fmla="*/ 0 w 23"/>
                  <a:gd name="T3" fmla="*/ 33 h 33"/>
                  <a:gd name="T4" fmla="*/ 0 w 23"/>
                  <a:gd name="T5" fmla="*/ 28 h 33"/>
                  <a:gd name="T6" fmla="*/ 5 w 23"/>
                  <a:gd name="T7" fmla="*/ 23 h 33"/>
                  <a:gd name="T8" fmla="*/ 10 w 23"/>
                  <a:gd name="T9" fmla="*/ 19 h 33"/>
                  <a:gd name="T10" fmla="*/ 13 w 23"/>
                  <a:gd name="T11" fmla="*/ 14 h 33"/>
                  <a:gd name="T12" fmla="*/ 14 w 23"/>
                  <a:gd name="T13" fmla="*/ 11 h 33"/>
                  <a:gd name="T14" fmla="*/ 13 w 23"/>
                  <a:gd name="T15" fmla="*/ 7 h 33"/>
                  <a:gd name="T16" fmla="*/ 9 w 23"/>
                  <a:gd name="T17" fmla="*/ 6 h 33"/>
                  <a:gd name="T18" fmla="*/ 5 w 23"/>
                  <a:gd name="T19" fmla="*/ 7 h 33"/>
                  <a:gd name="T20" fmla="*/ 2 w 23"/>
                  <a:gd name="T21" fmla="*/ 9 h 33"/>
                  <a:gd name="T22" fmla="*/ 1 w 23"/>
                  <a:gd name="T23" fmla="*/ 9 h 33"/>
                  <a:gd name="T24" fmla="*/ 1 w 23"/>
                  <a:gd name="T25" fmla="*/ 2 h 33"/>
                  <a:gd name="T26" fmla="*/ 5 w 23"/>
                  <a:gd name="T27" fmla="*/ 0 h 33"/>
                  <a:gd name="T28" fmla="*/ 11 w 23"/>
                  <a:gd name="T29" fmla="*/ 0 h 33"/>
                  <a:gd name="T30" fmla="*/ 19 w 23"/>
                  <a:gd name="T31" fmla="*/ 2 h 33"/>
                  <a:gd name="T32" fmla="*/ 22 w 23"/>
                  <a:gd name="T33" fmla="*/ 10 h 33"/>
                  <a:gd name="T34" fmla="*/ 20 w 23"/>
                  <a:gd name="T35" fmla="*/ 15 h 33"/>
                  <a:gd name="T36" fmla="*/ 16 w 23"/>
                  <a:gd name="T37" fmla="*/ 21 h 33"/>
                  <a:gd name="T38" fmla="*/ 13 w 23"/>
                  <a:gd name="T39" fmla="*/ 25 h 33"/>
                  <a:gd name="T40" fmla="*/ 10 w 23"/>
                  <a:gd name="T41" fmla="*/ 27 h 33"/>
                  <a:gd name="T42" fmla="*/ 23 w 23"/>
                  <a:gd name="T43" fmla="*/ 27 h 33"/>
                  <a:gd name="T44" fmla="*/ 23 w 23"/>
                  <a:gd name="T45"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 h="33">
                    <a:moveTo>
                      <a:pt x="23" y="33"/>
                    </a:moveTo>
                    <a:cubicBezTo>
                      <a:pt x="0" y="33"/>
                      <a:pt x="0" y="33"/>
                      <a:pt x="0" y="33"/>
                    </a:cubicBezTo>
                    <a:cubicBezTo>
                      <a:pt x="0" y="28"/>
                      <a:pt x="0" y="28"/>
                      <a:pt x="0" y="28"/>
                    </a:cubicBezTo>
                    <a:cubicBezTo>
                      <a:pt x="2" y="26"/>
                      <a:pt x="4" y="25"/>
                      <a:pt x="5" y="23"/>
                    </a:cubicBezTo>
                    <a:cubicBezTo>
                      <a:pt x="7" y="21"/>
                      <a:pt x="9" y="20"/>
                      <a:pt x="10" y="19"/>
                    </a:cubicBezTo>
                    <a:cubicBezTo>
                      <a:pt x="11" y="17"/>
                      <a:pt x="12" y="16"/>
                      <a:pt x="13" y="14"/>
                    </a:cubicBezTo>
                    <a:cubicBezTo>
                      <a:pt x="14" y="13"/>
                      <a:pt x="14" y="12"/>
                      <a:pt x="14" y="11"/>
                    </a:cubicBezTo>
                    <a:cubicBezTo>
                      <a:pt x="14" y="9"/>
                      <a:pt x="14" y="8"/>
                      <a:pt x="13" y="7"/>
                    </a:cubicBezTo>
                    <a:cubicBezTo>
                      <a:pt x="12" y="6"/>
                      <a:pt x="11" y="6"/>
                      <a:pt x="9" y="6"/>
                    </a:cubicBezTo>
                    <a:cubicBezTo>
                      <a:pt x="8" y="6"/>
                      <a:pt x="7" y="6"/>
                      <a:pt x="5" y="7"/>
                    </a:cubicBezTo>
                    <a:cubicBezTo>
                      <a:pt x="4" y="7"/>
                      <a:pt x="3" y="8"/>
                      <a:pt x="2" y="9"/>
                    </a:cubicBezTo>
                    <a:cubicBezTo>
                      <a:pt x="1" y="9"/>
                      <a:pt x="1" y="9"/>
                      <a:pt x="1" y="9"/>
                    </a:cubicBezTo>
                    <a:cubicBezTo>
                      <a:pt x="1" y="2"/>
                      <a:pt x="1" y="2"/>
                      <a:pt x="1" y="2"/>
                    </a:cubicBezTo>
                    <a:cubicBezTo>
                      <a:pt x="2" y="1"/>
                      <a:pt x="3" y="1"/>
                      <a:pt x="5" y="0"/>
                    </a:cubicBezTo>
                    <a:cubicBezTo>
                      <a:pt x="7" y="0"/>
                      <a:pt x="9" y="0"/>
                      <a:pt x="11" y="0"/>
                    </a:cubicBezTo>
                    <a:cubicBezTo>
                      <a:pt x="14" y="0"/>
                      <a:pt x="17" y="0"/>
                      <a:pt x="19" y="2"/>
                    </a:cubicBezTo>
                    <a:cubicBezTo>
                      <a:pt x="21" y="4"/>
                      <a:pt x="22" y="6"/>
                      <a:pt x="22" y="10"/>
                    </a:cubicBezTo>
                    <a:cubicBezTo>
                      <a:pt x="22" y="12"/>
                      <a:pt x="21" y="14"/>
                      <a:pt x="20" y="15"/>
                    </a:cubicBezTo>
                    <a:cubicBezTo>
                      <a:pt x="19" y="17"/>
                      <a:pt x="18" y="19"/>
                      <a:pt x="16" y="21"/>
                    </a:cubicBezTo>
                    <a:cubicBezTo>
                      <a:pt x="15" y="22"/>
                      <a:pt x="14" y="24"/>
                      <a:pt x="13" y="25"/>
                    </a:cubicBezTo>
                    <a:cubicBezTo>
                      <a:pt x="11" y="26"/>
                      <a:pt x="11" y="26"/>
                      <a:pt x="10" y="27"/>
                    </a:cubicBezTo>
                    <a:cubicBezTo>
                      <a:pt x="23" y="27"/>
                      <a:pt x="23" y="27"/>
                      <a:pt x="23" y="27"/>
                    </a:cubicBezTo>
                    <a:lnTo>
                      <a:pt x="23" y="33"/>
                    </a:lnTo>
                    <a:close/>
                  </a:path>
                </a:pathLst>
              </a:custGeom>
              <a:solidFill>
                <a:srgbClr val="0093CF"/>
              </a:solidFill>
              <a:ln>
                <a:noFill/>
              </a:ln>
              <a:extLst>
                <a:ext uri="{91240B29-F687-4F45-9708-019B960494DF}">
                  <a14:hiddenLine xmlns:a14="http://schemas.microsoft.com/office/drawing/2010/main" w="9525">
                    <a:solidFill>
                      <a:srgbClr val="000000"/>
                    </a:solidFill>
                    <a:round/>
                  </a14:hiddenLine>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华文细黑" panose="02010600040101010101" pitchFamily="2" charset="-122"/>
                  <a:ea typeface="华文细黑" panose="02010600040101010101" pitchFamily="2" charset="-122"/>
                </a:endParaRPr>
              </a:p>
            </p:txBody>
          </p:sp>
          <p:sp>
            <p:nvSpPr>
              <p:cNvPr id="27" name="Freeform 26"/>
              <p:cNvSpPr>
                <a:spLocks noEditPoints="1"/>
              </p:cNvSpPr>
              <p:nvPr/>
            </p:nvSpPr>
            <p:spPr bwMode="auto">
              <a:xfrm>
                <a:off x="9804400" y="5203826"/>
                <a:ext cx="93663" cy="123825"/>
              </a:xfrm>
              <a:custGeom>
                <a:avLst/>
                <a:gdLst>
                  <a:gd name="T0" fmla="*/ 59 w 59"/>
                  <a:gd name="T1" fmla="*/ 59 h 78"/>
                  <a:gd name="T2" fmla="*/ 50 w 59"/>
                  <a:gd name="T3" fmla="*/ 59 h 78"/>
                  <a:gd name="T4" fmla="*/ 50 w 59"/>
                  <a:gd name="T5" fmla="*/ 78 h 78"/>
                  <a:gd name="T6" fmla="*/ 33 w 59"/>
                  <a:gd name="T7" fmla="*/ 78 h 78"/>
                  <a:gd name="T8" fmla="*/ 33 w 59"/>
                  <a:gd name="T9" fmla="*/ 59 h 78"/>
                  <a:gd name="T10" fmla="*/ 0 w 59"/>
                  <a:gd name="T11" fmla="*/ 59 h 78"/>
                  <a:gd name="T12" fmla="*/ 0 w 59"/>
                  <a:gd name="T13" fmla="*/ 45 h 78"/>
                  <a:gd name="T14" fmla="*/ 31 w 59"/>
                  <a:gd name="T15" fmla="*/ 0 h 78"/>
                  <a:gd name="T16" fmla="*/ 50 w 59"/>
                  <a:gd name="T17" fmla="*/ 0 h 78"/>
                  <a:gd name="T18" fmla="*/ 50 w 59"/>
                  <a:gd name="T19" fmla="*/ 47 h 78"/>
                  <a:gd name="T20" fmla="*/ 59 w 59"/>
                  <a:gd name="T21" fmla="*/ 47 h 78"/>
                  <a:gd name="T22" fmla="*/ 59 w 59"/>
                  <a:gd name="T23" fmla="*/ 59 h 78"/>
                  <a:gd name="T24" fmla="*/ 33 w 59"/>
                  <a:gd name="T25" fmla="*/ 47 h 78"/>
                  <a:gd name="T26" fmla="*/ 33 w 59"/>
                  <a:gd name="T27" fmla="*/ 19 h 78"/>
                  <a:gd name="T28" fmla="*/ 12 w 59"/>
                  <a:gd name="T29" fmla="*/ 47 h 78"/>
                  <a:gd name="T30" fmla="*/ 33 w 59"/>
                  <a:gd name="T31" fmla="*/ 4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78">
                    <a:moveTo>
                      <a:pt x="59" y="59"/>
                    </a:moveTo>
                    <a:lnTo>
                      <a:pt x="50" y="59"/>
                    </a:lnTo>
                    <a:lnTo>
                      <a:pt x="50" y="78"/>
                    </a:lnTo>
                    <a:lnTo>
                      <a:pt x="33" y="78"/>
                    </a:lnTo>
                    <a:lnTo>
                      <a:pt x="33" y="59"/>
                    </a:lnTo>
                    <a:lnTo>
                      <a:pt x="0" y="59"/>
                    </a:lnTo>
                    <a:lnTo>
                      <a:pt x="0" y="45"/>
                    </a:lnTo>
                    <a:lnTo>
                      <a:pt x="31" y="0"/>
                    </a:lnTo>
                    <a:lnTo>
                      <a:pt x="50" y="0"/>
                    </a:lnTo>
                    <a:lnTo>
                      <a:pt x="50" y="47"/>
                    </a:lnTo>
                    <a:lnTo>
                      <a:pt x="59" y="47"/>
                    </a:lnTo>
                    <a:lnTo>
                      <a:pt x="59" y="59"/>
                    </a:lnTo>
                    <a:close/>
                    <a:moveTo>
                      <a:pt x="33" y="47"/>
                    </a:moveTo>
                    <a:lnTo>
                      <a:pt x="33" y="19"/>
                    </a:lnTo>
                    <a:lnTo>
                      <a:pt x="12" y="47"/>
                    </a:lnTo>
                    <a:lnTo>
                      <a:pt x="33" y="47"/>
                    </a:lnTo>
                    <a:close/>
                  </a:path>
                </a:pathLst>
              </a:custGeom>
              <a:solidFill>
                <a:srgbClr val="0093CF"/>
              </a:solidFill>
              <a:ln>
                <a:noFill/>
              </a:ln>
              <a:extLst>
                <a:ext uri="{91240B29-F687-4F45-9708-019B960494DF}">
                  <a14:hiddenLine xmlns:a14="http://schemas.microsoft.com/office/drawing/2010/main" w="9525">
                    <a:solidFill>
                      <a:srgbClr val="000000"/>
                    </a:solidFill>
                    <a:round/>
                  </a14:hiddenLine>
                </a:ext>
              </a:extLst>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endParaRPr lang="en-US" dirty="0">
                  <a:latin typeface="华文细黑" panose="02010600040101010101" pitchFamily="2" charset="-122"/>
                  <a:ea typeface="华文细黑" panose="02010600040101010101" pitchFamily="2" charset="-122"/>
                </a:endParaRPr>
              </a:p>
            </p:txBody>
          </p:sp>
        </p:grpSp>
        <p:sp>
          <p:nvSpPr>
            <p:cNvPr id="28" name="TextBox 27"/>
            <p:cNvSpPr txBox="1"/>
            <p:nvPr/>
          </p:nvSpPr>
          <p:spPr>
            <a:xfrm>
              <a:off x="2350" y="5796"/>
              <a:ext cx="2639" cy="619"/>
            </a:xfrm>
            <a:prstGeom prst="rect">
              <a:avLst/>
            </a:prstGeom>
            <a:noFill/>
          </p:spPr>
          <p:txBody>
            <a:bodyPr wrap="square" lIns="91458" tIns="45729" rIns="91458" bIns="45729">
              <a:spAutoFit/>
            </a:bodyPr>
            <a:lstStyle/>
            <a:p>
              <a:pPr algn="ctr"/>
              <a:r>
                <a:rPr lang="en-US" altLang="zh-CN" sz="1200" dirty="0">
                  <a:solidFill>
                    <a:schemeClr val="tx1">
                      <a:lumMod val="65000"/>
                      <a:lumOff val="35000"/>
                    </a:schemeClr>
                  </a:solidFill>
                  <a:latin typeface="华文细黑" panose="02010600040101010101" pitchFamily="2" charset="-122"/>
                  <a:ea typeface="华文细黑" panose="02010600040101010101" pitchFamily="2" charset="-122"/>
                </a:rPr>
                <a:t>Enter your title</a:t>
              </a:r>
            </a:p>
            <a:p>
              <a:pPr algn="ctr"/>
              <a:r>
                <a:rPr lang="en-US" altLang="zh-CN" sz="9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p>
            <a:p>
              <a:pPr algn="ctr"/>
              <a:endParaRPr lang="zh-CN" altLang="en-US" sz="900" dirty="0">
                <a:solidFill>
                  <a:schemeClr val="tx1">
                    <a:lumMod val="65000"/>
                    <a:lumOff val="35000"/>
                  </a:schemeClr>
                </a:solidFill>
                <a:latin typeface="华文细黑" panose="02010600040101010101" pitchFamily="2" charset="-122"/>
                <a:ea typeface="华文细黑" panose="02010600040101010101" pitchFamily="2" charset="-122"/>
              </a:endParaRPr>
            </a:p>
          </p:txBody>
        </p:sp>
        <p:sp>
          <p:nvSpPr>
            <p:cNvPr id="29" name="TextBox 28"/>
            <p:cNvSpPr txBox="1"/>
            <p:nvPr/>
          </p:nvSpPr>
          <p:spPr>
            <a:xfrm>
              <a:off x="6210" y="5796"/>
              <a:ext cx="2634" cy="619"/>
            </a:xfrm>
            <a:prstGeom prst="rect">
              <a:avLst/>
            </a:prstGeom>
            <a:noFill/>
          </p:spPr>
          <p:txBody>
            <a:bodyPr wrap="square" lIns="91458" tIns="45729" rIns="91458" bIns="45729">
              <a:spAutoFit/>
            </a:bodyPr>
            <a:lstStyle/>
            <a:p>
              <a:pPr algn="ctr"/>
              <a:r>
                <a:rPr lang="en-US" altLang="zh-CN" sz="1200" dirty="0">
                  <a:solidFill>
                    <a:schemeClr val="tx1">
                      <a:lumMod val="65000"/>
                      <a:lumOff val="35000"/>
                    </a:schemeClr>
                  </a:solidFill>
                  <a:latin typeface="华文细黑" panose="02010600040101010101" pitchFamily="2" charset="-122"/>
                  <a:ea typeface="华文细黑" panose="02010600040101010101" pitchFamily="2" charset="-122"/>
                </a:rPr>
                <a:t>Enter your title</a:t>
              </a:r>
            </a:p>
            <a:p>
              <a:pPr algn="ctr"/>
              <a:r>
                <a:rPr lang="en-US" altLang="zh-CN" sz="9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p>
            <a:p>
              <a:pPr algn="ctr"/>
              <a:endParaRPr lang="zh-CN" altLang="en-US" sz="900" dirty="0">
                <a:solidFill>
                  <a:schemeClr val="tx1">
                    <a:lumMod val="65000"/>
                    <a:lumOff val="35000"/>
                  </a:schemeClr>
                </a:solidFill>
                <a:latin typeface="华文细黑" panose="02010600040101010101" pitchFamily="2" charset="-122"/>
                <a:ea typeface="华文细黑" panose="02010600040101010101" pitchFamily="2" charset="-122"/>
              </a:endParaRPr>
            </a:p>
          </p:txBody>
        </p:sp>
        <p:sp>
          <p:nvSpPr>
            <p:cNvPr id="35" name="TextBox 29"/>
            <p:cNvSpPr txBox="1"/>
            <p:nvPr/>
          </p:nvSpPr>
          <p:spPr>
            <a:xfrm>
              <a:off x="10560" y="5796"/>
              <a:ext cx="2639" cy="619"/>
            </a:xfrm>
            <a:prstGeom prst="rect">
              <a:avLst/>
            </a:prstGeom>
            <a:noFill/>
          </p:spPr>
          <p:txBody>
            <a:bodyPr wrap="square" lIns="91458" tIns="45729" rIns="91458" bIns="45729">
              <a:spAutoFit/>
            </a:bodyPr>
            <a:lstStyle/>
            <a:p>
              <a:pPr algn="ctr"/>
              <a:r>
                <a:rPr lang="en-US" altLang="zh-CN" sz="1200" dirty="0">
                  <a:solidFill>
                    <a:schemeClr val="tx1">
                      <a:lumMod val="65000"/>
                      <a:lumOff val="35000"/>
                    </a:schemeClr>
                  </a:solidFill>
                  <a:latin typeface="华文细黑" panose="02010600040101010101" pitchFamily="2" charset="-122"/>
                  <a:ea typeface="华文细黑" panose="02010600040101010101" pitchFamily="2" charset="-122"/>
                </a:rPr>
                <a:t>Enter your title</a:t>
              </a:r>
            </a:p>
            <a:p>
              <a:pPr algn="ctr"/>
              <a:r>
                <a:rPr lang="en-US" altLang="zh-CN" sz="9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p>
            <a:p>
              <a:pPr algn="ctr"/>
              <a:endParaRPr lang="zh-CN" altLang="en-US" sz="900" dirty="0">
                <a:solidFill>
                  <a:schemeClr val="tx1">
                    <a:lumMod val="65000"/>
                    <a:lumOff val="35000"/>
                  </a:schemeClr>
                </a:solidFill>
                <a:latin typeface="华文细黑" panose="02010600040101010101" pitchFamily="2" charset="-122"/>
                <a:ea typeface="华文细黑" panose="02010600040101010101" pitchFamily="2" charset="-122"/>
              </a:endParaRPr>
            </a:p>
          </p:txBody>
        </p:sp>
      </p:grpSp>
      <p:sp>
        <p:nvSpPr>
          <p:cNvPr id="57" name="KSO_Shape"/>
          <p:cNvSpPr/>
          <p:nvPr/>
        </p:nvSpPr>
        <p:spPr bwMode="auto">
          <a:xfrm>
            <a:off x="6160135" y="3364865"/>
            <a:ext cx="850265" cy="608965"/>
          </a:xfrm>
          <a:custGeom>
            <a:avLst/>
            <a:gdLst>
              <a:gd name="T0" fmla="*/ 134077 w 5868"/>
              <a:gd name="T1" fmla="*/ 590892 h 4208"/>
              <a:gd name="T2" fmla="*/ 192837 w 5868"/>
              <a:gd name="T3" fmla="*/ 596084 h 4208"/>
              <a:gd name="T4" fmla="*/ 512935 w 5868"/>
              <a:gd name="T5" fmla="*/ 497764 h 4208"/>
              <a:gd name="T6" fmla="*/ 530465 w 5868"/>
              <a:gd name="T7" fmla="*/ 456230 h 4208"/>
              <a:gd name="T8" fmla="*/ 704473 w 5868"/>
              <a:gd name="T9" fmla="*/ 239797 h 4208"/>
              <a:gd name="T10" fmla="*/ 980744 w 5868"/>
              <a:gd name="T11" fmla="*/ 212215 h 4208"/>
              <a:gd name="T12" fmla="*/ 1253119 w 5868"/>
              <a:gd name="T13" fmla="*/ 253750 h 4208"/>
              <a:gd name="T14" fmla="*/ 1374859 w 5868"/>
              <a:gd name="T15" fmla="*/ 461746 h 4208"/>
              <a:gd name="T16" fmla="*/ 1400831 w 5868"/>
              <a:gd name="T17" fmla="*/ 505228 h 4208"/>
              <a:gd name="T18" fmla="*/ 1725798 w 5868"/>
              <a:gd name="T19" fmla="*/ 598031 h 4208"/>
              <a:gd name="T20" fmla="*/ 1779363 w 5868"/>
              <a:gd name="T21" fmla="*/ 585052 h 4208"/>
              <a:gd name="T22" fmla="*/ 1901104 w 5868"/>
              <a:gd name="T23" fmla="*/ 336494 h 4208"/>
              <a:gd name="T24" fmla="*/ 1897533 w 5868"/>
              <a:gd name="T25" fmla="*/ 289443 h 4208"/>
              <a:gd name="T26" fmla="*/ 1777740 w 5868"/>
              <a:gd name="T27" fmla="*/ 214162 h 4208"/>
              <a:gd name="T28" fmla="*/ 1493029 w 5868"/>
              <a:gd name="T29" fmla="*/ 92155 h 4208"/>
              <a:gd name="T30" fmla="*/ 1208318 w 5868"/>
              <a:gd name="T31" fmla="*/ 20767 h 4208"/>
              <a:gd name="T32" fmla="*/ 924256 w 5868"/>
              <a:gd name="T33" fmla="*/ 649 h 4208"/>
              <a:gd name="T34" fmla="*/ 639545 w 5868"/>
              <a:gd name="T35" fmla="*/ 30826 h 4208"/>
              <a:gd name="T36" fmla="*/ 355158 w 5868"/>
              <a:gd name="T37" fmla="*/ 112273 h 4208"/>
              <a:gd name="T38" fmla="*/ 70123 w 5868"/>
              <a:gd name="T39" fmla="*/ 244664 h 4208"/>
              <a:gd name="T40" fmla="*/ 3246 w 5868"/>
              <a:gd name="T41" fmla="*/ 297880 h 4208"/>
              <a:gd name="T42" fmla="*/ 10713 w 5868"/>
              <a:gd name="T43" fmla="*/ 355314 h 4208"/>
              <a:gd name="T44" fmla="*/ 772973 w 5868"/>
              <a:gd name="T45" fmla="*/ 339414 h 4208"/>
              <a:gd name="T46" fmla="*/ 960941 w 5868"/>
              <a:gd name="T47" fmla="*/ 320919 h 4208"/>
              <a:gd name="T48" fmla="*/ 1130729 w 5868"/>
              <a:gd name="T49" fmla="*/ 336169 h 4208"/>
              <a:gd name="T50" fmla="*/ 1259936 w 5868"/>
              <a:gd name="T51" fmla="*/ 525021 h 4208"/>
              <a:gd name="T52" fmla="*/ 1298244 w 5868"/>
              <a:gd name="T53" fmla="*/ 601925 h 4208"/>
              <a:gd name="T54" fmla="*/ 1598862 w 5868"/>
              <a:gd name="T55" fmla="*/ 671041 h 4208"/>
              <a:gd name="T56" fmla="*/ 1662168 w 5868"/>
              <a:gd name="T57" fmla="*/ 717767 h 4208"/>
              <a:gd name="T58" fmla="*/ 253546 w 5868"/>
              <a:gd name="T59" fmla="*/ 1210015 h 4208"/>
              <a:gd name="T60" fmla="*/ 273024 w 5868"/>
              <a:gd name="T61" fmla="*/ 698947 h 4208"/>
              <a:gd name="T62" fmla="*/ 576240 w 5868"/>
              <a:gd name="T63" fmla="*/ 620745 h 4208"/>
              <a:gd name="T64" fmla="*/ 641493 w 5868"/>
              <a:gd name="T65" fmla="*/ 585376 h 4208"/>
              <a:gd name="T66" fmla="*/ 662595 w 5868"/>
              <a:gd name="T67" fmla="*/ 367969 h 4208"/>
              <a:gd name="T68" fmla="*/ 1077163 w 5868"/>
              <a:gd name="T69" fmla="*/ 564933 h 4208"/>
              <a:gd name="T70" fmla="*/ 1178776 w 5868"/>
              <a:gd name="T71" fmla="*/ 636970 h 4208"/>
              <a:gd name="T72" fmla="*/ 1245003 w 5868"/>
              <a:gd name="T73" fmla="*/ 759302 h 4208"/>
              <a:gd name="T74" fmla="*/ 1252145 w 5868"/>
              <a:gd name="T75" fmla="*/ 867032 h 4208"/>
              <a:gd name="T76" fmla="*/ 1229095 w 5868"/>
              <a:gd name="T77" fmla="*/ 949452 h 4208"/>
              <a:gd name="T78" fmla="*/ 1125210 w 5868"/>
              <a:gd name="T79" fmla="*/ 852430 h 4208"/>
              <a:gd name="T80" fmla="*/ 1117094 w 5868"/>
              <a:gd name="T81" fmla="*/ 775851 h 4208"/>
              <a:gd name="T82" fmla="*/ 1079435 w 5868"/>
              <a:gd name="T83" fmla="*/ 716794 h 4208"/>
              <a:gd name="T84" fmla="*/ 1012883 w 5868"/>
              <a:gd name="T85" fmla="*/ 676882 h 4208"/>
              <a:gd name="T86" fmla="*/ 940164 w 5868"/>
              <a:gd name="T87" fmla="*/ 671365 h 4208"/>
              <a:gd name="T88" fmla="*/ 867768 w 5868"/>
              <a:gd name="T89" fmla="*/ 701867 h 4208"/>
              <a:gd name="T90" fmla="*/ 821994 w 5868"/>
              <a:gd name="T91" fmla="*/ 754434 h 4208"/>
              <a:gd name="T92" fmla="*/ 802515 w 5868"/>
              <a:gd name="T93" fmla="*/ 831662 h 4208"/>
              <a:gd name="T94" fmla="*/ 818423 w 5868"/>
              <a:gd name="T95" fmla="*/ 901752 h 4208"/>
              <a:gd name="T96" fmla="*/ 861600 w 5868"/>
              <a:gd name="T97" fmla="*/ 956590 h 4208"/>
              <a:gd name="T98" fmla="*/ 932048 w 5868"/>
              <a:gd name="T99" fmla="*/ 990337 h 4208"/>
              <a:gd name="T100" fmla="*/ 999573 w 5868"/>
              <a:gd name="T101" fmla="*/ 990013 h 4208"/>
              <a:gd name="T102" fmla="*/ 1060606 w 5868"/>
              <a:gd name="T103" fmla="*/ 962107 h 4208"/>
              <a:gd name="T104" fmla="*/ 1081058 w 5868"/>
              <a:gd name="T105" fmla="*/ 1096445 h 4208"/>
              <a:gd name="T106" fmla="*/ 964512 w 5868"/>
              <a:gd name="T107" fmla="*/ 1120781 h 4208"/>
              <a:gd name="T108" fmla="*/ 826863 w 5868"/>
              <a:gd name="T109" fmla="*/ 1085736 h 4208"/>
              <a:gd name="T110" fmla="*/ 732717 w 5868"/>
              <a:gd name="T111" fmla="*/ 1004614 h 4208"/>
              <a:gd name="T112" fmla="*/ 678827 w 5868"/>
              <a:gd name="T113" fmla="*/ 875793 h 4208"/>
              <a:gd name="T114" fmla="*/ 688241 w 5868"/>
              <a:gd name="T115" fmla="*/ 745673 h 4208"/>
              <a:gd name="T116" fmla="*/ 760312 w 5868"/>
              <a:gd name="T117" fmla="*/ 627235 h 4208"/>
              <a:gd name="T118" fmla="*/ 865171 w 5868"/>
              <a:gd name="T119" fmla="*/ 560066 h 4208"/>
              <a:gd name="T120" fmla="*/ 1577111 w 5868"/>
              <a:gd name="T121" fmla="*/ 1240842 h 4208"/>
              <a:gd name="T122" fmla="*/ 345419 w 5868"/>
              <a:gd name="T123" fmla="*/ 1240842 h 420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5868" h="4208">
                <a:moveTo>
                  <a:pt x="49" y="1128"/>
                </a:moveTo>
                <a:lnTo>
                  <a:pt x="49" y="1128"/>
                </a:lnTo>
                <a:lnTo>
                  <a:pt x="345" y="1748"/>
                </a:lnTo>
                <a:lnTo>
                  <a:pt x="354" y="1764"/>
                </a:lnTo>
                <a:lnTo>
                  <a:pt x="364" y="1778"/>
                </a:lnTo>
                <a:lnTo>
                  <a:pt x="375" y="1790"/>
                </a:lnTo>
                <a:lnTo>
                  <a:pt x="387" y="1803"/>
                </a:lnTo>
                <a:lnTo>
                  <a:pt x="400" y="1813"/>
                </a:lnTo>
                <a:lnTo>
                  <a:pt x="413" y="1821"/>
                </a:lnTo>
                <a:lnTo>
                  <a:pt x="428" y="1828"/>
                </a:lnTo>
                <a:lnTo>
                  <a:pt x="443" y="1834"/>
                </a:lnTo>
                <a:lnTo>
                  <a:pt x="460" y="1838"/>
                </a:lnTo>
                <a:lnTo>
                  <a:pt x="477" y="1842"/>
                </a:lnTo>
                <a:lnTo>
                  <a:pt x="495" y="1844"/>
                </a:lnTo>
                <a:lnTo>
                  <a:pt x="512" y="1845"/>
                </a:lnTo>
                <a:lnTo>
                  <a:pt x="531" y="1845"/>
                </a:lnTo>
                <a:lnTo>
                  <a:pt x="551" y="1843"/>
                </a:lnTo>
                <a:lnTo>
                  <a:pt x="573" y="1841"/>
                </a:lnTo>
                <a:lnTo>
                  <a:pt x="594" y="1837"/>
                </a:lnTo>
                <a:lnTo>
                  <a:pt x="1457" y="1607"/>
                </a:lnTo>
                <a:lnTo>
                  <a:pt x="1479" y="1599"/>
                </a:lnTo>
                <a:lnTo>
                  <a:pt x="1500" y="1589"/>
                </a:lnTo>
                <a:lnTo>
                  <a:pt x="1519" y="1579"/>
                </a:lnTo>
                <a:lnTo>
                  <a:pt x="1537" y="1569"/>
                </a:lnTo>
                <a:lnTo>
                  <a:pt x="1552" y="1557"/>
                </a:lnTo>
                <a:lnTo>
                  <a:pt x="1567" y="1546"/>
                </a:lnTo>
                <a:lnTo>
                  <a:pt x="1580" y="1534"/>
                </a:lnTo>
                <a:lnTo>
                  <a:pt x="1591" y="1522"/>
                </a:lnTo>
                <a:lnTo>
                  <a:pt x="1601" y="1510"/>
                </a:lnTo>
                <a:lnTo>
                  <a:pt x="1610" y="1496"/>
                </a:lnTo>
                <a:lnTo>
                  <a:pt x="1617" y="1482"/>
                </a:lnTo>
                <a:lnTo>
                  <a:pt x="1624" y="1467"/>
                </a:lnTo>
                <a:lnTo>
                  <a:pt x="1628" y="1453"/>
                </a:lnTo>
                <a:lnTo>
                  <a:pt x="1632" y="1438"/>
                </a:lnTo>
                <a:lnTo>
                  <a:pt x="1633" y="1423"/>
                </a:lnTo>
                <a:lnTo>
                  <a:pt x="1634" y="1406"/>
                </a:lnTo>
                <a:lnTo>
                  <a:pt x="1627" y="927"/>
                </a:lnTo>
                <a:lnTo>
                  <a:pt x="1664" y="910"/>
                </a:lnTo>
                <a:lnTo>
                  <a:pt x="1701" y="894"/>
                </a:lnTo>
                <a:lnTo>
                  <a:pt x="1775" y="863"/>
                </a:lnTo>
                <a:lnTo>
                  <a:pt x="1851" y="834"/>
                </a:lnTo>
                <a:lnTo>
                  <a:pt x="1929" y="807"/>
                </a:lnTo>
                <a:lnTo>
                  <a:pt x="2008" y="782"/>
                </a:lnTo>
                <a:lnTo>
                  <a:pt x="2089" y="759"/>
                </a:lnTo>
                <a:lnTo>
                  <a:pt x="2170" y="739"/>
                </a:lnTo>
                <a:lnTo>
                  <a:pt x="2252" y="720"/>
                </a:lnTo>
                <a:lnTo>
                  <a:pt x="2335" y="705"/>
                </a:lnTo>
                <a:lnTo>
                  <a:pt x="2420" y="690"/>
                </a:lnTo>
                <a:lnTo>
                  <a:pt x="2504" y="679"/>
                </a:lnTo>
                <a:lnTo>
                  <a:pt x="2589" y="669"/>
                </a:lnTo>
                <a:lnTo>
                  <a:pt x="2675" y="661"/>
                </a:lnTo>
                <a:lnTo>
                  <a:pt x="2761" y="657"/>
                </a:lnTo>
                <a:lnTo>
                  <a:pt x="2848" y="654"/>
                </a:lnTo>
                <a:lnTo>
                  <a:pt x="2934" y="652"/>
                </a:lnTo>
                <a:lnTo>
                  <a:pt x="3021" y="654"/>
                </a:lnTo>
                <a:lnTo>
                  <a:pt x="3106" y="657"/>
                </a:lnTo>
                <a:lnTo>
                  <a:pt x="3192" y="661"/>
                </a:lnTo>
                <a:lnTo>
                  <a:pt x="3278" y="669"/>
                </a:lnTo>
                <a:lnTo>
                  <a:pt x="3364" y="679"/>
                </a:lnTo>
                <a:lnTo>
                  <a:pt x="3449" y="690"/>
                </a:lnTo>
                <a:lnTo>
                  <a:pt x="3532" y="705"/>
                </a:lnTo>
                <a:lnTo>
                  <a:pt x="3616" y="720"/>
                </a:lnTo>
                <a:lnTo>
                  <a:pt x="3698" y="739"/>
                </a:lnTo>
                <a:lnTo>
                  <a:pt x="3780" y="759"/>
                </a:lnTo>
                <a:lnTo>
                  <a:pt x="3860" y="782"/>
                </a:lnTo>
                <a:lnTo>
                  <a:pt x="3939" y="807"/>
                </a:lnTo>
                <a:lnTo>
                  <a:pt x="4017" y="834"/>
                </a:lnTo>
                <a:lnTo>
                  <a:pt x="4093" y="863"/>
                </a:lnTo>
                <a:lnTo>
                  <a:pt x="4168" y="894"/>
                </a:lnTo>
                <a:lnTo>
                  <a:pt x="4204" y="910"/>
                </a:lnTo>
                <a:lnTo>
                  <a:pt x="4241" y="927"/>
                </a:lnTo>
                <a:lnTo>
                  <a:pt x="4235" y="1406"/>
                </a:lnTo>
                <a:lnTo>
                  <a:pt x="4235" y="1423"/>
                </a:lnTo>
                <a:lnTo>
                  <a:pt x="4237" y="1438"/>
                </a:lnTo>
                <a:lnTo>
                  <a:pt x="4240" y="1453"/>
                </a:lnTo>
                <a:lnTo>
                  <a:pt x="4245" y="1467"/>
                </a:lnTo>
                <a:lnTo>
                  <a:pt x="4250" y="1482"/>
                </a:lnTo>
                <a:lnTo>
                  <a:pt x="4258" y="1496"/>
                </a:lnTo>
                <a:lnTo>
                  <a:pt x="4266" y="1510"/>
                </a:lnTo>
                <a:lnTo>
                  <a:pt x="4276" y="1522"/>
                </a:lnTo>
                <a:lnTo>
                  <a:pt x="4288" y="1534"/>
                </a:lnTo>
                <a:lnTo>
                  <a:pt x="4300" y="1546"/>
                </a:lnTo>
                <a:lnTo>
                  <a:pt x="4315" y="1557"/>
                </a:lnTo>
                <a:lnTo>
                  <a:pt x="4331" y="1569"/>
                </a:lnTo>
                <a:lnTo>
                  <a:pt x="4349" y="1579"/>
                </a:lnTo>
                <a:lnTo>
                  <a:pt x="4368" y="1589"/>
                </a:lnTo>
                <a:lnTo>
                  <a:pt x="4389" y="1599"/>
                </a:lnTo>
                <a:lnTo>
                  <a:pt x="4412" y="1607"/>
                </a:lnTo>
                <a:lnTo>
                  <a:pt x="5275" y="1837"/>
                </a:lnTo>
                <a:lnTo>
                  <a:pt x="5296" y="1841"/>
                </a:lnTo>
                <a:lnTo>
                  <a:pt x="5316" y="1843"/>
                </a:lnTo>
                <a:lnTo>
                  <a:pt x="5336" y="1845"/>
                </a:lnTo>
                <a:lnTo>
                  <a:pt x="5355" y="1845"/>
                </a:lnTo>
                <a:lnTo>
                  <a:pt x="5374" y="1844"/>
                </a:lnTo>
                <a:lnTo>
                  <a:pt x="5392" y="1842"/>
                </a:lnTo>
                <a:lnTo>
                  <a:pt x="5408" y="1838"/>
                </a:lnTo>
                <a:lnTo>
                  <a:pt x="5425" y="1834"/>
                </a:lnTo>
                <a:lnTo>
                  <a:pt x="5440" y="1828"/>
                </a:lnTo>
                <a:lnTo>
                  <a:pt x="5454" y="1821"/>
                </a:lnTo>
                <a:lnTo>
                  <a:pt x="5469" y="1813"/>
                </a:lnTo>
                <a:lnTo>
                  <a:pt x="5481" y="1803"/>
                </a:lnTo>
                <a:lnTo>
                  <a:pt x="5493" y="1790"/>
                </a:lnTo>
                <a:lnTo>
                  <a:pt x="5504" y="1778"/>
                </a:lnTo>
                <a:lnTo>
                  <a:pt x="5514" y="1764"/>
                </a:lnTo>
                <a:lnTo>
                  <a:pt x="5523" y="1748"/>
                </a:lnTo>
                <a:lnTo>
                  <a:pt x="5820" y="1128"/>
                </a:lnTo>
                <a:lnTo>
                  <a:pt x="5835" y="1095"/>
                </a:lnTo>
                <a:lnTo>
                  <a:pt x="5848" y="1065"/>
                </a:lnTo>
                <a:lnTo>
                  <a:pt x="5856" y="1037"/>
                </a:lnTo>
                <a:lnTo>
                  <a:pt x="5863" y="1011"/>
                </a:lnTo>
                <a:lnTo>
                  <a:pt x="5867" y="988"/>
                </a:lnTo>
                <a:lnTo>
                  <a:pt x="5868" y="966"/>
                </a:lnTo>
                <a:lnTo>
                  <a:pt x="5868" y="956"/>
                </a:lnTo>
                <a:lnTo>
                  <a:pt x="5867" y="946"/>
                </a:lnTo>
                <a:lnTo>
                  <a:pt x="5864" y="936"/>
                </a:lnTo>
                <a:lnTo>
                  <a:pt x="5862" y="927"/>
                </a:lnTo>
                <a:lnTo>
                  <a:pt x="5859" y="918"/>
                </a:lnTo>
                <a:lnTo>
                  <a:pt x="5854" y="909"/>
                </a:lnTo>
                <a:lnTo>
                  <a:pt x="5845" y="892"/>
                </a:lnTo>
                <a:lnTo>
                  <a:pt x="5833" y="876"/>
                </a:lnTo>
                <a:lnTo>
                  <a:pt x="5820" y="861"/>
                </a:lnTo>
                <a:lnTo>
                  <a:pt x="5803" y="846"/>
                </a:lnTo>
                <a:lnTo>
                  <a:pt x="5784" y="832"/>
                </a:lnTo>
                <a:lnTo>
                  <a:pt x="5763" y="817"/>
                </a:lnTo>
                <a:lnTo>
                  <a:pt x="5741" y="803"/>
                </a:lnTo>
                <a:lnTo>
                  <a:pt x="5652" y="754"/>
                </a:lnTo>
                <a:lnTo>
                  <a:pt x="5564" y="706"/>
                </a:lnTo>
                <a:lnTo>
                  <a:pt x="5476" y="660"/>
                </a:lnTo>
                <a:lnTo>
                  <a:pt x="5389" y="616"/>
                </a:lnTo>
                <a:lnTo>
                  <a:pt x="5301" y="572"/>
                </a:lnTo>
                <a:lnTo>
                  <a:pt x="5213" y="531"/>
                </a:lnTo>
                <a:lnTo>
                  <a:pt x="5125" y="491"/>
                </a:lnTo>
                <a:lnTo>
                  <a:pt x="5037" y="452"/>
                </a:lnTo>
                <a:lnTo>
                  <a:pt x="4950" y="415"/>
                </a:lnTo>
                <a:lnTo>
                  <a:pt x="4862" y="381"/>
                </a:lnTo>
                <a:lnTo>
                  <a:pt x="4774" y="346"/>
                </a:lnTo>
                <a:lnTo>
                  <a:pt x="4686" y="315"/>
                </a:lnTo>
                <a:lnTo>
                  <a:pt x="4599" y="284"/>
                </a:lnTo>
                <a:lnTo>
                  <a:pt x="4511" y="255"/>
                </a:lnTo>
                <a:lnTo>
                  <a:pt x="4423" y="228"/>
                </a:lnTo>
                <a:lnTo>
                  <a:pt x="4336" y="201"/>
                </a:lnTo>
                <a:lnTo>
                  <a:pt x="4248" y="178"/>
                </a:lnTo>
                <a:lnTo>
                  <a:pt x="4161" y="154"/>
                </a:lnTo>
                <a:lnTo>
                  <a:pt x="4073" y="133"/>
                </a:lnTo>
                <a:lnTo>
                  <a:pt x="3985" y="114"/>
                </a:lnTo>
                <a:lnTo>
                  <a:pt x="3898" y="95"/>
                </a:lnTo>
                <a:lnTo>
                  <a:pt x="3810" y="80"/>
                </a:lnTo>
                <a:lnTo>
                  <a:pt x="3722" y="64"/>
                </a:lnTo>
                <a:lnTo>
                  <a:pt x="3635" y="51"/>
                </a:lnTo>
                <a:lnTo>
                  <a:pt x="3547" y="39"/>
                </a:lnTo>
                <a:lnTo>
                  <a:pt x="3460" y="29"/>
                </a:lnTo>
                <a:lnTo>
                  <a:pt x="3372" y="21"/>
                </a:lnTo>
                <a:lnTo>
                  <a:pt x="3285" y="14"/>
                </a:lnTo>
                <a:lnTo>
                  <a:pt x="3197" y="8"/>
                </a:lnTo>
                <a:lnTo>
                  <a:pt x="3109" y="4"/>
                </a:lnTo>
                <a:lnTo>
                  <a:pt x="3022" y="2"/>
                </a:lnTo>
                <a:lnTo>
                  <a:pt x="2934" y="0"/>
                </a:lnTo>
                <a:lnTo>
                  <a:pt x="2847" y="2"/>
                </a:lnTo>
                <a:lnTo>
                  <a:pt x="2759" y="4"/>
                </a:lnTo>
                <a:lnTo>
                  <a:pt x="2672" y="8"/>
                </a:lnTo>
                <a:lnTo>
                  <a:pt x="2584" y="14"/>
                </a:lnTo>
                <a:lnTo>
                  <a:pt x="2497" y="21"/>
                </a:lnTo>
                <a:lnTo>
                  <a:pt x="2409" y="29"/>
                </a:lnTo>
                <a:lnTo>
                  <a:pt x="2320" y="39"/>
                </a:lnTo>
                <a:lnTo>
                  <a:pt x="2234" y="51"/>
                </a:lnTo>
                <a:lnTo>
                  <a:pt x="2145" y="64"/>
                </a:lnTo>
                <a:lnTo>
                  <a:pt x="2059" y="80"/>
                </a:lnTo>
                <a:lnTo>
                  <a:pt x="1970" y="95"/>
                </a:lnTo>
                <a:lnTo>
                  <a:pt x="1882" y="114"/>
                </a:lnTo>
                <a:lnTo>
                  <a:pt x="1795" y="133"/>
                </a:lnTo>
                <a:lnTo>
                  <a:pt x="1707" y="154"/>
                </a:lnTo>
                <a:lnTo>
                  <a:pt x="1620" y="178"/>
                </a:lnTo>
                <a:lnTo>
                  <a:pt x="1532" y="201"/>
                </a:lnTo>
                <a:lnTo>
                  <a:pt x="1444" y="228"/>
                </a:lnTo>
                <a:lnTo>
                  <a:pt x="1357" y="255"/>
                </a:lnTo>
                <a:lnTo>
                  <a:pt x="1269" y="284"/>
                </a:lnTo>
                <a:lnTo>
                  <a:pt x="1181" y="315"/>
                </a:lnTo>
                <a:lnTo>
                  <a:pt x="1094" y="346"/>
                </a:lnTo>
                <a:lnTo>
                  <a:pt x="1006" y="381"/>
                </a:lnTo>
                <a:lnTo>
                  <a:pt x="918" y="415"/>
                </a:lnTo>
                <a:lnTo>
                  <a:pt x="830" y="452"/>
                </a:lnTo>
                <a:lnTo>
                  <a:pt x="743" y="491"/>
                </a:lnTo>
                <a:lnTo>
                  <a:pt x="655" y="531"/>
                </a:lnTo>
                <a:lnTo>
                  <a:pt x="567" y="572"/>
                </a:lnTo>
                <a:lnTo>
                  <a:pt x="479" y="616"/>
                </a:lnTo>
                <a:lnTo>
                  <a:pt x="391" y="660"/>
                </a:lnTo>
                <a:lnTo>
                  <a:pt x="303" y="706"/>
                </a:lnTo>
                <a:lnTo>
                  <a:pt x="216" y="754"/>
                </a:lnTo>
                <a:lnTo>
                  <a:pt x="128" y="803"/>
                </a:lnTo>
                <a:lnTo>
                  <a:pt x="104" y="817"/>
                </a:lnTo>
                <a:lnTo>
                  <a:pt x="84" y="832"/>
                </a:lnTo>
                <a:lnTo>
                  <a:pt x="65" y="846"/>
                </a:lnTo>
                <a:lnTo>
                  <a:pt x="49" y="861"/>
                </a:lnTo>
                <a:lnTo>
                  <a:pt x="34" y="876"/>
                </a:lnTo>
                <a:lnTo>
                  <a:pt x="23" y="892"/>
                </a:lnTo>
                <a:lnTo>
                  <a:pt x="13" y="909"/>
                </a:lnTo>
                <a:lnTo>
                  <a:pt x="10" y="918"/>
                </a:lnTo>
                <a:lnTo>
                  <a:pt x="6" y="927"/>
                </a:lnTo>
                <a:lnTo>
                  <a:pt x="4" y="936"/>
                </a:lnTo>
                <a:lnTo>
                  <a:pt x="2" y="946"/>
                </a:lnTo>
                <a:lnTo>
                  <a:pt x="1" y="956"/>
                </a:lnTo>
                <a:lnTo>
                  <a:pt x="0" y="966"/>
                </a:lnTo>
                <a:lnTo>
                  <a:pt x="1" y="988"/>
                </a:lnTo>
                <a:lnTo>
                  <a:pt x="4" y="1011"/>
                </a:lnTo>
                <a:lnTo>
                  <a:pt x="11" y="1037"/>
                </a:lnTo>
                <a:lnTo>
                  <a:pt x="21" y="1065"/>
                </a:lnTo>
                <a:lnTo>
                  <a:pt x="33" y="1095"/>
                </a:lnTo>
                <a:lnTo>
                  <a:pt x="49" y="1128"/>
                </a:lnTo>
                <a:close/>
                <a:moveTo>
                  <a:pt x="2041" y="1134"/>
                </a:moveTo>
                <a:lnTo>
                  <a:pt x="2041" y="1134"/>
                </a:lnTo>
                <a:lnTo>
                  <a:pt x="2096" y="1117"/>
                </a:lnTo>
                <a:lnTo>
                  <a:pt x="2153" y="1101"/>
                </a:lnTo>
                <a:lnTo>
                  <a:pt x="2210" y="1085"/>
                </a:lnTo>
                <a:lnTo>
                  <a:pt x="2267" y="1072"/>
                </a:lnTo>
                <a:lnTo>
                  <a:pt x="2324" y="1058"/>
                </a:lnTo>
                <a:lnTo>
                  <a:pt x="2381" y="1046"/>
                </a:lnTo>
                <a:lnTo>
                  <a:pt x="2438" y="1036"/>
                </a:lnTo>
                <a:lnTo>
                  <a:pt x="2495" y="1026"/>
                </a:lnTo>
                <a:lnTo>
                  <a:pt x="2553" y="1017"/>
                </a:lnTo>
                <a:lnTo>
                  <a:pt x="2610" y="1009"/>
                </a:lnTo>
                <a:lnTo>
                  <a:pt x="2668" y="1004"/>
                </a:lnTo>
                <a:lnTo>
                  <a:pt x="2726" y="998"/>
                </a:lnTo>
                <a:lnTo>
                  <a:pt x="2785" y="995"/>
                </a:lnTo>
                <a:lnTo>
                  <a:pt x="2843" y="991"/>
                </a:lnTo>
                <a:lnTo>
                  <a:pt x="2902" y="989"/>
                </a:lnTo>
                <a:lnTo>
                  <a:pt x="2960" y="989"/>
                </a:lnTo>
                <a:lnTo>
                  <a:pt x="3019" y="989"/>
                </a:lnTo>
                <a:lnTo>
                  <a:pt x="3079" y="991"/>
                </a:lnTo>
                <a:lnTo>
                  <a:pt x="3136" y="995"/>
                </a:lnTo>
                <a:lnTo>
                  <a:pt x="3194" y="998"/>
                </a:lnTo>
                <a:lnTo>
                  <a:pt x="3252" y="1004"/>
                </a:lnTo>
                <a:lnTo>
                  <a:pt x="3310" y="1009"/>
                </a:lnTo>
                <a:lnTo>
                  <a:pt x="3368" y="1017"/>
                </a:lnTo>
                <a:lnTo>
                  <a:pt x="3426" y="1026"/>
                </a:lnTo>
                <a:lnTo>
                  <a:pt x="3483" y="1036"/>
                </a:lnTo>
                <a:lnTo>
                  <a:pt x="3541" y="1046"/>
                </a:lnTo>
                <a:lnTo>
                  <a:pt x="3598" y="1058"/>
                </a:lnTo>
                <a:lnTo>
                  <a:pt x="3655" y="1072"/>
                </a:lnTo>
                <a:lnTo>
                  <a:pt x="3712" y="1085"/>
                </a:lnTo>
                <a:lnTo>
                  <a:pt x="3769" y="1101"/>
                </a:lnTo>
                <a:lnTo>
                  <a:pt x="3824" y="1117"/>
                </a:lnTo>
                <a:lnTo>
                  <a:pt x="3881" y="1134"/>
                </a:lnTo>
                <a:lnTo>
                  <a:pt x="3881" y="1618"/>
                </a:lnTo>
                <a:lnTo>
                  <a:pt x="3884" y="1651"/>
                </a:lnTo>
                <a:lnTo>
                  <a:pt x="3890" y="1681"/>
                </a:lnTo>
                <a:lnTo>
                  <a:pt x="3898" y="1709"/>
                </a:lnTo>
                <a:lnTo>
                  <a:pt x="3907" y="1736"/>
                </a:lnTo>
                <a:lnTo>
                  <a:pt x="3918" y="1760"/>
                </a:lnTo>
                <a:lnTo>
                  <a:pt x="3931" y="1783"/>
                </a:lnTo>
                <a:lnTo>
                  <a:pt x="3946" y="1804"/>
                </a:lnTo>
                <a:lnTo>
                  <a:pt x="3961" y="1823"/>
                </a:lnTo>
                <a:lnTo>
                  <a:pt x="3979" y="1839"/>
                </a:lnTo>
                <a:lnTo>
                  <a:pt x="3999" y="1855"/>
                </a:lnTo>
                <a:lnTo>
                  <a:pt x="4020" y="1868"/>
                </a:lnTo>
                <a:lnTo>
                  <a:pt x="4043" y="1881"/>
                </a:lnTo>
                <a:lnTo>
                  <a:pt x="4066" y="1891"/>
                </a:lnTo>
                <a:lnTo>
                  <a:pt x="4092" y="1900"/>
                </a:lnTo>
                <a:lnTo>
                  <a:pt x="4119" y="1907"/>
                </a:lnTo>
                <a:lnTo>
                  <a:pt x="4146" y="1913"/>
                </a:lnTo>
                <a:lnTo>
                  <a:pt x="4896" y="2061"/>
                </a:lnTo>
                <a:lnTo>
                  <a:pt x="4925" y="2068"/>
                </a:lnTo>
                <a:lnTo>
                  <a:pt x="4951" y="2077"/>
                </a:lnTo>
                <a:lnTo>
                  <a:pt x="4977" y="2086"/>
                </a:lnTo>
                <a:lnTo>
                  <a:pt x="5001" y="2097"/>
                </a:lnTo>
                <a:lnTo>
                  <a:pt x="5024" y="2109"/>
                </a:lnTo>
                <a:lnTo>
                  <a:pt x="5044" y="2123"/>
                </a:lnTo>
                <a:lnTo>
                  <a:pt x="5063" y="2137"/>
                </a:lnTo>
                <a:lnTo>
                  <a:pt x="5081" y="2154"/>
                </a:lnTo>
                <a:lnTo>
                  <a:pt x="5095" y="2172"/>
                </a:lnTo>
                <a:lnTo>
                  <a:pt x="5108" y="2191"/>
                </a:lnTo>
                <a:lnTo>
                  <a:pt x="5120" y="2212"/>
                </a:lnTo>
                <a:lnTo>
                  <a:pt x="5129" y="2235"/>
                </a:lnTo>
                <a:lnTo>
                  <a:pt x="5134" y="2260"/>
                </a:lnTo>
                <a:lnTo>
                  <a:pt x="5139" y="2285"/>
                </a:lnTo>
                <a:lnTo>
                  <a:pt x="5141" y="2314"/>
                </a:lnTo>
                <a:lnTo>
                  <a:pt x="5141" y="2344"/>
                </a:lnTo>
                <a:lnTo>
                  <a:pt x="5141" y="3729"/>
                </a:lnTo>
                <a:lnTo>
                  <a:pt x="2960" y="3729"/>
                </a:lnTo>
                <a:lnTo>
                  <a:pt x="781" y="3729"/>
                </a:lnTo>
                <a:lnTo>
                  <a:pt x="781" y="2344"/>
                </a:lnTo>
                <a:lnTo>
                  <a:pt x="780" y="2314"/>
                </a:lnTo>
                <a:lnTo>
                  <a:pt x="782" y="2285"/>
                </a:lnTo>
                <a:lnTo>
                  <a:pt x="787" y="2260"/>
                </a:lnTo>
                <a:lnTo>
                  <a:pt x="793" y="2235"/>
                </a:lnTo>
                <a:lnTo>
                  <a:pt x="802" y="2212"/>
                </a:lnTo>
                <a:lnTo>
                  <a:pt x="813" y="2191"/>
                </a:lnTo>
                <a:lnTo>
                  <a:pt x="826" y="2172"/>
                </a:lnTo>
                <a:lnTo>
                  <a:pt x="841" y="2154"/>
                </a:lnTo>
                <a:lnTo>
                  <a:pt x="858" y="2137"/>
                </a:lnTo>
                <a:lnTo>
                  <a:pt x="877" y="2123"/>
                </a:lnTo>
                <a:lnTo>
                  <a:pt x="898" y="2109"/>
                </a:lnTo>
                <a:lnTo>
                  <a:pt x="920" y="2097"/>
                </a:lnTo>
                <a:lnTo>
                  <a:pt x="944" y="2086"/>
                </a:lnTo>
                <a:lnTo>
                  <a:pt x="971" y="2077"/>
                </a:lnTo>
                <a:lnTo>
                  <a:pt x="997" y="2068"/>
                </a:lnTo>
                <a:lnTo>
                  <a:pt x="1026" y="2061"/>
                </a:lnTo>
                <a:lnTo>
                  <a:pt x="1775" y="1913"/>
                </a:lnTo>
                <a:lnTo>
                  <a:pt x="1803" y="1907"/>
                </a:lnTo>
                <a:lnTo>
                  <a:pt x="1830" y="1900"/>
                </a:lnTo>
                <a:lnTo>
                  <a:pt x="1855" y="1891"/>
                </a:lnTo>
                <a:lnTo>
                  <a:pt x="1879" y="1881"/>
                </a:lnTo>
                <a:lnTo>
                  <a:pt x="1901" y="1868"/>
                </a:lnTo>
                <a:lnTo>
                  <a:pt x="1923" y="1855"/>
                </a:lnTo>
                <a:lnTo>
                  <a:pt x="1941" y="1839"/>
                </a:lnTo>
                <a:lnTo>
                  <a:pt x="1959" y="1823"/>
                </a:lnTo>
                <a:lnTo>
                  <a:pt x="1976" y="1804"/>
                </a:lnTo>
                <a:lnTo>
                  <a:pt x="1991" y="1783"/>
                </a:lnTo>
                <a:lnTo>
                  <a:pt x="2003" y="1760"/>
                </a:lnTo>
                <a:lnTo>
                  <a:pt x="2014" y="1736"/>
                </a:lnTo>
                <a:lnTo>
                  <a:pt x="2024" y="1709"/>
                </a:lnTo>
                <a:lnTo>
                  <a:pt x="2031" y="1681"/>
                </a:lnTo>
                <a:lnTo>
                  <a:pt x="2037" y="1651"/>
                </a:lnTo>
                <a:lnTo>
                  <a:pt x="2041" y="1618"/>
                </a:lnTo>
                <a:lnTo>
                  <a:pt x="2041" y="1134"/>
                </a:lnTo>
                <a:close/>
                <a:moveTo>
                  <a:pt x="2971" y="1671"/>
                </a:moveTo>
                <a:lnTo>
                  <a:pt x="2971" y="1671"/>
                </a:lnTo>
                <a:lnTo>
                  <a:pt x="3017" y="1672"/>
                </a:lnTo>
                <a:lnTo>
                  <a:pt x="3063" y="1676"/>
                </a:lnTo>
                <a:lnTo>
                  <a:pt x="3107" y="1682"/>
                </a:lnTo>
                <a:lnTo>
                  <a:pt x="3151" y="1690"/>
                </a:lnTo>
                <a:lnTo>
                  <a:pt x="3194" y="1699"/>
                </a:lnTo>
                <a:lnTo>
                  <a:pt x="3237" y="1711"/>
                </a:lnTo>
                <a:lnTo>
                  <a:pt x="3278" y="1726"/>
                </a:lnTo>
                <a:lnTo>
                  <a:pt x="3318" y="1741"/>
                </a:lnTo>
                <a:lnTo>
                  <a:pt x="3358" y="1759"/>
                </a:lnTo>
                <a:lnTo>
                  <a:pt x="3396" y="1779"/>
                </a:lnTo>
                <a:lnTo>
                  <a:pt x="3434" y="1800"/>
                </a:lnTo>
                <a:lnTo>
                  <a:pt x="3470" y="1824"/>
                </a:lnTo>
                <a:lnTo>
                  <a:pt x="3505" y="1848"/>
                </a:lnTo>
                <a:lnTo>
                  <a:pt x="3539" y="1875"/>
                </a:lnTo>
                <a:lnTo>
                  <a:pt x="3571" y="1903"/>
                </a:lnTo>
                <a:lnTo>
                  <a:pt x="3602" y="1933"/>
                </a:lnTo>
                <a:lnTo>
                  <a:pt x="3631" y="1963"/>
                </a:lnTo>
                <a:lnTo>
                  <a:pt x="3659" y="1995"/>
                </a:lnTo>
                <a:lnTo>
                  <a:pt x="3686" y="2030"/>
                </a:lnTo>
                <a:lnTo>
                  <a:pt x="3711" y="2065"/>
                </a:lnTo>
                <a:lnTo>
                  <a:pt x="3734" y="2100"/>
                </a:lnTo>
                <a:lnTo>
                  <a:pt x="3755" y="2138"/>
                </a:lnTo>
                <a:lnTo>
                  <a:pt x="3775" y="2176"/>
                </a:lnTo>
                <a:lnTo>
                  <a:pt x="3793" y="2216"/>
                </a:lnTo>
                <a:lnTo>
                  <a:pt x="3809" y="2256"/>
                </a:lnTo>
                <a:lnTo>
                  <a:pt x="3823" y="2298"/>
                </a:lnTo>
                <a:lnTo>
                  <a:pt x="3835" y="2340"/>
                </a:lnTo>
                <a:lnTo>
                  <a:pt x="3845" y="2383"/>
                </a:lnTo>
                <a:lnTo>
                  <a:pt x="3853" y="2427"/>
                </a:lnTo>
                <a:lnTo>
                  <a:pt x="3859" y="2471"/>
                </a:lnTo>
                <a:lnTo>
                  <a:pt x="3862" y="2517"/>
                </a:lnTo>
                <a:lnTo>
                  <a:pt x="3863" y="2563"/>
                </a:lnTo>
                <a:lnTo>
                  <a:pt x="3863" y="2591"/>
                </a:lnTo>
                <a:lnTo>
                  <a:pt x="3861" y="2617"/>
                </a:lnTo>
                <a:lnTo>
                  <a:pt x="3860" y="2645"/>
                </a:lnTo>
                <a:lnTo>
                  <a:pt x="3857" y="2672"/>
                </a:lnTo>
                <a:lnTo>
                  <a:pt x="3853" y="2699"/>
                </a:lnTo>
                <a:lnTo>
                  <a:pt x="3849" y="2726"/>
                </a:lnTo>
                <a:lnTo>
                  <a:pt x="3843" y="2751"/>
                </a:lnTo>
                <a:lnTo>
                  <a:pt x="3838" y="2778"/>
                </a:lnTo>
                <a:lnTo>
                  <a:pt x="3831" y="2802"/>
                </a:lnTo>
                <a:lnTo>
                  <a:pt x="3823" y="2828"/>
                </a:lnTo>
                <a:lnTo>
                  <a:pt x="3814" y="2854"/>
                </a:lnTo>
                <a:lnTo>
                  <a:pt x="3805" y="2878"/>
                </a:lnTo>
                <a:lnTo>
                  <a:pt x="3796" y="2903"/>
                </a:lnTo>
                <a:lnTo>
                  <a:pt x="3786" y="2926"/>
                </a:lnTo>
                <a:lnTo>
                  <a:pt x="3775" y="2950"/>
                </a:lnTo>
                <a:lnTo>
                  <a:pt x="3763" y="2973"/>
                </a:lnTo>
                <a:lnTo>
                  <a:pt x="3410" y="2802"/>
                </a:lnTo>
                <a:lnTo>
                  <a:pt x="3423" y="2776"/>
                </a:lnTo>
                <a:lnTo>
                  <a:pt x="3435" y="2748"/>
                </a:lnTo>
                <a:lnTo>
                  <a:pt x="3446" y="2719"/>
                </a:lnTo>
                <a:lnTo>
                  <a:pt x="3455" y="2689"/>
                </a:lnTo>
                <a:lnTo>
                  <a:pt x="3462" y="2659"/>
                </a:lnTo>
                <a:lnTo>
                  <a:pt x="3466" y="2627"/>
                </a:lnTo>
                <a:lnTo>
                  <a:pt x="3470" y="2595"/>
                </a:lnTo>
                <a:lnTo>
                  <a:pt x="3471" y="2563"/>
                </a:lnTo>
                <a:lnTo>
                  <a:pt x="3470" y="2537"/>
                </a:lnTo>
                <a:lnTo>
                  <a:pt x="3469" y="2512"/>
                </a:lnTo>
                <a:lnTo>
                  <a:pt x="3465" y="2487"/>
                </a:lnTo>
                <a:lnTo>
                  <a:pt x="3461" y="2462"/>
                </a:lnTo>
                <a:lnTo>
                  <a:pt x="3455" y="2438"/>
                </a:lnTo>
                <a:lnTo>
                  <a:pt x="3449" y="2415"/>
                </a:lnTo>
                <a:lnTo>
                  <a:pt x="3441" y="2391"/>
                </a:lnTo>
                <a:lnTo>
                  <a:pt x="3432" y="2369"/>
                </a:lnTo>
                <a:lnTo>
                  <a:pt x="3422" y="2347"/>
                </a:lnTo>
                <a:lnTo>
                  <a:pt x="3411" y="2325"/>
                </a:lnTo>
                <a:lnTo>
                  <a:pt x="3398" y="2304"/>
                </a:lnTo>
                <a:lnTo>
                  <a:pt x="3386" y="2284"/>
                </a:lnTo>
                <a:lnTo>
                  <a:pt x="3372" y="2264"/>
                </a:lnTo>
                <a:lnTo>
                  <a:pt x="3357" y="2245"/>
                </a:lnTo>
                <a:lnTo>
                  <a:pt x="3342" y="2227"/>
                </a:lnTo>
                <a:lnTo>
                  <a:pt x="3325" y="2209"/>
                </a:lnTo>
                <a:lnTo>
                  <a:pt x="3307" y="2193"/>
                </a:lnTo>
                <a:lnTo>
                  <a:pt x="3289" y="2177"/>
                </a:lnTo>
                <a:lnTo>
                  <a:pt x="3270" y="2163"/>
                </a:lnTo>
                <a:lnTo>
                  <a:pt x="3251" y="2149"/>
                </a:lnTo>
                <a:lnTo>
                  <a:pt x="3230" y="2136"/>
                </a:lnTo>
                <a:lnTo>
                  <a:pt x="3210" y="2124"/>
                </a:lnTo>
                <a:lnTo>
                  <a:pt x="3188" y="2113"/>
                </a:lnTo>
                <a:lnTo>
                  <a:pt x="3165" y="2102"/>
                </a:lnTo>
                <a:lnTo>
                  <a:pt x="3143" y="2094"/>
                </a:lnTo>
                <a:lnTo>
                  <a:pt x="3120" y="2086"/>
                </a:lnTo>
                <a:lnTo>
                  <a:pt x="3096" y="2079"/>
                </a:lnTo>
                <a:lnTo>
                  <a:pt x="3072" y="2074"/>
                </a:lnTo>
                <a:lnTo>
                  <a:pt x="3047" y="2069"/>
                </a:lnTo>
                <a:lnTo>
                  <a:pt x="3023" y="2066"/>
                </a:lnTo>
                <a:lnTo>
                  <a:pt x="2997" y="2065"/>
                </a:lnTo>
                <a:lnTo>
                  <a:pt x="2971" y="2063"/>
                </a:lnTo>
                <a:lnTo>
                  <a:pt x="2946" y="2065"/>
                </a:lnTo>
                <a:lnTo>
                  <a:pt x="2920" y="2066"/>
                </a:lnTo>
                <a:lnTo>
                  <a:pt x="2896" y="2069"/>
                </a:lnTo>
                <a:lnTo>
                  <a:pt x="2871" y="2074"/>
                </a:lnTo>
                <a:lnTo>
                  <a:pt x="2847" y="2079"/>
                </a:lnTo>
                <a:lnTo>
                  <a:pt x="2823" y="2086"/>
                </a:lnTo>
                <a:lnTo>
                  <a:pt x="2800" y="2094"/>
                </a:lnTo>
                <a:lnTo>
                  <a:pt x="2778" y="2102"/>
                </a:lnTo>
                <a:lnTo>
                  <a:pt x="2755" y="2113"/>
                </a:lnTo>
                <a:lnTo>
                  <a:pt x="2734" y="2124"/>
                </a:lnTo>
                <a:lnTo>
                  <a:pt x="2713" y="2136"/>
                </a:lnTo>
                <a:lnTo>
                  <a:pt x="2693" y="2149"/>
                </a:lnTo>
                <a:lnTo>
                  <a:pt x="2673" y="2163"/>
                </a:lnTo>
                <a:lnTo>
                  <a:pt x="2654" y="2177"/>
                </a:lnTo>
                <a:lnTo>
                  <a:pt x="2636" y="2193"/>
                </a:lnTo>
                <a:lnTo>
                  <a:pt x="2619" y="2209"/>
                </a:lnTo>
                <a:lnTo>
                  <a:pt x="2603" y="2227"/>
                </a:lnTo>
                <a:lnTo>
                  <a:pt x="2587" y="2245"/>
                </a:lnTo>
                <a:lnTo>
                  <a:pt x="2571" y="2264"/>
                </a:lnTo>
                <a:lnTo>
                  <a:pt x="2558" y="2284"/>
                </a:lnTo>
                <a:lnTo>
                  <a:pt x="2545" y="2304"/>
                </a:lnTo>
                <a:lnTo>
                  <a:pt x="2532" y="2325"/>
                </a:lnTo>
                <a:lnTo>
                  <a:pt x="2521" y="2347"/>
                </a:lnTo>
                <a:lnTo>
                  <a:pt x="2512" y="2369"/>
                </a:lnTo>
                <a:lnTo>
                  <a:pt x="2502" y="2391"/>
                </a:lnTo>
                <a:lnTo>
                  <a:pt x="2494" y="2415"/>
                </a:lnTo>
                <a:lnTo>
                  <a:pt x="2488" y="2438"/>
                </a:lnTo>
                <a:lnTo>
                  <a:pt x="2482" y="2462"/>
                </a:lnTo>
                <a:lnTo>
                  <a:pt x="2478" y="2487"/>
                </a:lnTo>
                <a:lnTo>
                  <a:pt x="2475" y="2512"/>
                </a:lnTo>
                <a:lnTo>
                  <a:pt x="2473" y="2537"/>
                </a:lnTo>
                <a:lnTo>
                  <a:pt x="2472" y="2563"/>
                </a:lnTo>
                <a:lnTo>
                  <a:pt x="2473" y="2588"/>
                </a:lnTo>
                <a:lnTo>
                  <a:pt x="2475" y="2614"/>
                </a:lnTo>
                <a:lnTo>
                  <a:pt x="2478" y="2639"/>
                </a:lnTo>
                <a:lnTo>
                  <a:pt x="2482" y="2663"/>
                </a:lnTo>
                <a:lnTo>
                  <a:pt x="2488" y="2688"/>
                </a:lnTo>
                <a:lnTo>
                  <a:pt x="2494" y="2711"/>
                </a:lnTo>
                <a:lnTo>
                  <a:pt x="2502" y="2734"/>
                </a:lnTo>
                <a:lnTo>
                  <a:pt x="2512" y="2757"/>
                </a:lnTo>
                <a:lnTo>
                  <a:pt x="2521" y="2779"/>
                </a:lnTo>
                <a:lnTo>
                  <a:pt x="2532" y="2801"/>
                </a:lnTo>
                <a:lnTo>
                  <a:pt x="2545" y="2821"/>
                </a:lnTo>
                <a:lnTo>
                  <a:pt x="2558" y="2841"/>
                </a:lnTo>
                <a:lnTo>
                  <a:pt x="2571" y="2861"/>
                </a:lnTo>
                <a:lnTo>
                  <a:pt x="2587" y="2880"/>
                </a:lnTo>
                <a:lnTo>
                  <a:pt x="2603" y="2898"/>
                </a:lnTo>
                <a:lnTo>
                  <a:pt x="2619" y="2916"/>
                </a:lnTo>
                <a:lnTo>
                  <a:pt x="2636" y="2933"/>
                </a:lnTo>
                <a:lnTo>
                  <a:pt x="2654" y="2948"/>
                </a:lnTo>
                <a:lnTo>
                  <a:pt x="2673" y="2963"/>
                </a:lnTo>
                <a:lnTo>
                  <a:pt x="2693" y="2976"/>
                </a:lnTo>
                <a:lnTo>
                  <a:pt x="2713" y="2990"/>
                </a:lnTo>
                <a:lnTo>
                  <a:pt x="2734" y="3002"/>
                </a:lnTo>
                <a:lnTo>
                  <a:pt x="2755" y="3013"/>
                </a:lnTo>
                <a:lnTo>
                  <a:pt x="2778" y="3023"/>
                </a:lnTo>
                <a:lnTo>
                  <a:pt x="2800" y="3032"/>
                </a:lnTo>
                <a:lnTo>
                  <a:pt x="2823" y="3040"/>
                </a:lnTo>
                <a:lnTo>
                  <a:pt x="2847" y="3047"/>
                </a:lnTo>
                <a:lnTo>
                  <a:pt x="2871" y="3052"/>
                </a:lnTo>
                <a:lnTo>
                  <a:pt x="2896" y="3057"/>
                </a:lnTo>
                <a:lnTo>
                  <a:pt x="2920" y="3060"/>
                </a:lnTo>
                <a:lnTo>
                  <a:pt x="2946" y="3061"/>
                </a:lnTo>
                <a:lnTo>
                  <a:pt x="2971" y="3062"/>
                </a:lnTo>
                <a:lnTo>
                  <a:pt x="2994" y="3061"/>
                </a:lnTo>
                <a:lnTo>
                  <a:pt x="3015" y="3060"/>
                </a:lnTo>
                <a:lnTo>
                  <a:pt x="3037" y="3058"/>
                </a:lnTo>
                <a:lnTo>
                  <a:pt x="3058" y="3054"/>
                </a:lnTo>
                <a:lnTo>
                  <a:pt x="3079" y="3051"/>
                </a:lnTo>
                <a:lnTo>
                  <a:pt x="3100" y="3045"/>
                </a:lnTo>
                <a:lnTo>
                  <a:pt x="3120" y="3040"/>
                </a:lnTo>
                <a:lnTo>
                  <a:pt x="3140" y="3033"/>
                </a:lnTo>
                <a:lnTo>
                  <a:pt x="3159" y="3025"/>
                </a:lnTo>
                <a:lnTo>
                  <a:pt x="3178" y="3018"/>
                </a:lnTo>
                <a:lnTo>
                  <a:pt x="3197" y="3009"/>
                </a:lnTo>
                <a:lnTo>
                  <a:pt x="3215" y="2999"/>
                </a:lnTo>
                <a:lnTo>
                  <a:pt x="3232" y="2989"/>
                </a:lnTo>
                <a:lnTo>
                  <a:pt x="3250" y="2977"/>
                </a:lnTo>
                <a:lnTo>
                  <a:pt x="3267" y="2965"/>
                </a:lnTo>
                <a:lnTo>
                  <a:pt x="3283" y="2953"/>
                </a:lnTo>
                <a:lnTo>
                  <a:pt x="3563" y="3229"/>
                </a:lnTo>
                <a:lnTo>
                  <a:pt x="3533" y="3255"/>
                </a:lnTo>
                <a:lnTo>
                  <a:pt x="3502" y="3279"/>
                </a:lnTo>
                <a:lnTo>
                  <a:pt x="3470" y="3303"/>
                </a:lnTo>
                <a:lnTo>
                  <a:pt x="3436" y="3324"/>
                </a:lnTo>
                <a:lnTo>
                  <a:pt x="3402" y="3344"/>
                </a:lnTo>
                <a:lnTo>
                  <a:pt x="3366" y="3362"/>
                </a:lnTo>
                <a:lnTo>
                  <a:pt x="3330" y="3379"/>
                </a:lnTo>
                <a:lnTo>
                  <a:pt x="3294" y="3394"/>
                </a:lnTo>
                <a:lnTo>
                  <a:pt x="3256" y="3408"/>
                </a:lnTo>
                <a:lnTo>
                  <a:pt x="3217" y="3420"/>
                </a:lnTo>
                <a:lnTo>
                  <a:pt x="3178" y="3430"/>
                </a:lnTo>
                <a:lnTo>
                  <a:pt x="3138" y="3439"/>
                </a:lnTo>
                <a:lnTo>
                  <a:pt x="3097" y="3446"/>
                </a:lnTo>
                <a:lnTo>
                  <a:pt x="3056" y="3450"/>
                </a:lnTo>
                <a:lnTo>
                  <a:pt x="3014" y="3453"/>
                </a:lnTo>
                <a:lnTo>
                  <a:pt x="2971" y="3454"/>
                </a:lnTo>
                <a:lnTo>
                  <a:pt x="2926" y="3453"/>
                </a:lnTo>
                <a:lnTo>
                  <a:pt x="2880" y="3450"/>
                </a:lnTo>
                <a:lnTo>
                  <a:pt x="2835" y="3444"/>
                </a:lnTo>
                <a:lnTo>
                  <a:pt x="2792" y="3435"/>
                </a:lnTo>
                <a:lnTo>
                  <a:pt x="2749" y="3427"/>
                </a:lnTo>
                <a:lnTo>
                  <a:pt x="2706" y="3414"/>
                </a:lnTo>
                <a:lnTo>
                  <a:pt x="2665" y="3400"/>
                </a:lnTo>
                <a:lnTo>
                  <a:pt x="2625" y="3384"/>
                </a:lnTo>
                <a:lnTo>
                  <a:pt x="2585" y="3366"/>
                </a:lnTo>
                <a:lnTo>
                  <a:pt x="2547" y="3346"/>
                </a:lnTo>
                <a:lnTo>
                  <a:pt x="2510" y="3325"/>
                </a:lnTo>
                <a:lnTo>
                  <a:pt x="2473" y="3302"/>
                </a:lnTo>
                <a:lnTo>
                  <a:pt x="2439" y="3277"/>
                </a:lnTo>
                <a:lnTo>
                  <a:pt x="2405" y="3250"/>
                </a:lnTo>
                <a:lnTo>
                  <a:pt x="2373" y="3223"/>
                </a:lnTo>
                <a:lnTo>
                  <a:pt x="2342" y="3193"/>
                </a:lnTo>
                <a:lnTo>
                  <a:pt x="2312" y="3162"/>
                </a:lnTo>
                <a:lnTo>
                  <a:pt x="2284" y="3130"/>
                </a:lnTo>
                <a:lnTo>
                  <a:pt x="2257" y="3096"/>
                </a:lnTo>
                <a:lnTo>
                  <a:pt x="2232" y="3061"/>
                </a:lnTo>
                <a:lnTo>
                  <a:pt x="2209" y="3025"/>
                </a:lnTo>
                <a:lnTo>
                  <a:pt x="2188" y="2987"/>
                </a:lnTo>
                <a:lnTo>
                  <a:pt x="2168" y="2950"/>
                </a:lnTo>
                <a:lnTo>
                  <a:pt x="2150" y="2909"/>
                </a:lnTo>
                <a:lnTo>
                  <a:pt x="2134" y="2869"/>
                </a:lnTo>
                <a:lnTo>
                  <a:pt x="2120" y="2828"/>
                </a:lnTo>
                <a:lnTo>
                  <a:pt x="2109" y="2786"/>
                </a:lnTo>
                <a:lnTo>
                  <a:pt x="2099" y="2742"/>
                </a:lnTo>
                <a:lnTo>
                  <a:pt x="2091" y="2699"/>
                </a:lnTo>
                <a:lnTo>
                  <a:pt x="2085" y="2654"/>
                </a:lnTo>
                <a:lnTo>
                  <a:pt x="2081" y="2608"/>
                </a:lnTo>
                <a:lnTo>
                  <a:pt x="2080" y="2563"/>
                </a:lnTo>
                <a:lnTo>
                  <a:pt x="2081" y="2517"/>
                </a:lnTo>
                <a:lnTo>
                  <a:pt x="2085" y="2471"/>
                </a:lnTo>
                <a:lnTo>
                  <a:pt x="2091" y="2427"/>
                </a:lnTo>
                <a:lnTo>
                  <a:pt x="2099" y="2383"/>
                </a:lnTo>
                <a:lnTo>
                  <a:pt x="2109" y="2340"/>
                </a:lnTo>
                <a:lnTo>
                  <a:pt x="2120" y="2298"/>
                </a:lnTo>
                <a:lnTo>
                  <a:pt x="2134" y="2256"/>
                </a:lnTo>
                <a:lnTo>
                  <a:pt x="2150" y="2216"/>
                </a:lnTo>
                <a:lnTo>
                  <a:pt x="2168" y="2176"/>
                </a:lnTo>
                <a:lnTo>
                  <a:pt x="2188" y="2138"/>
                </a:lnTo>
                <a:lnTo>
                  <a:pt x="2209" y="2100"/>
                </a:lnTo>
                <a:lnTo>
                  <a:pt x="2232" y="2065"/>
                </a:lnTo>
                <a:lnTo>
                  <a:pt x="2257" y="2030"/>
                </a:lnTo>
                <a:lnTo>
                  <a:pt x="2284" y="1995"/>
                </a:lnTo>
                <a:lnTo>
                  <a:pt x="2312" y="1963"/>
                </a:lnTo>
                <a:lnTo>
                  <a:pt x="2342" y="1933"/>
                </a:lnTo>
                <a:lnTo>
                  <a:pt x="2373" y="1903"/>
                </a:lnTo>
                <a:lnTo>
                  <a:pt x="2405" y="1875"/>
                </a:lnTo>
                <a:lnTo>
                  <a:pt x="2439" y="1848"/>
                </a:lnTo>
                <a:lnTo>
                  <a:pt x="2473" y="1824"/>
                </a:lnTo>
                <a:lnTo>
                  <a:pt x="2510" y="1800"/>
                </a:lnTo>
                <a:lnTo>
                  <a:pt x="2547" y="1779"/>
                </a:lnTo>
                <a:lnTo>
                  <a:pt x="2585" y="1759"/>
                </a:lnTo>
                <a:lnTo>
                  <a:pt x="2625" y="1741"/>
                </a:lnTo>
                <a:lnTo>
                  <a:pt x="2665" y="1726"/>
                </a:lnTo>
                <a:lnTo>
                  <a:pt x="2706" y="1711"/>
                </a:lnTo>
                <a:lnTo>
                  <a:pt x="2749" y="1699"/>
                </a:lnTo>
                <a:lnTo>
                  <a:pt x="2792" y="1690"/>
                </a:lnTo>
                <a:lnTo>
                  <a:pt x="2835" y="1682"/>
                </a:lnTo>
                <a:lnTo>
                  <a:pt x="2880" y="1676"/>
                </a:lnTo>
                <a:lnTo>
                  <a:pt x="2926" y="1672"/>
                </a:lnTo>
                <a:lnTo>
                  <a:pt x="2971" y="1671"/>
                </a:lnTo>
                <a:close/>
                <a:moveTo>
                  <a:pt x="4858" y="3824"/>
                </a:moveTo>
                <a:lnTo>
                  <a:pt x="4858" y="3824"/>
                </a:lnTo>
                <a:lnTo>
                  <a:pt x="4328" y="3824"/>
                </a:lnTo>
                <a:lnTo>
                  <a:pt x="4328" y="4208"/>
                </a:lnTo>
                <a:lnTo>
                  <a:pt x="4702" y="4208"/>
                </a:lnTo>
                <a:lnTo>
                  <a:pt x="4858" y="3824"/>
                </a:lnTo>
                <a:close/>
                <a:moveTo>
                  <a:pt x="1064" y="3824"/>
                </a:moveTo>
                <a:lnTo>
                  <a:pt x="1064" y="3824"/>
                </a:lnTo>
                <a:lnTo>
                  <a:pt x="1594" y="3824"/>
                </a:lnTo>
                <a:lnTo>
                  <a:pt x="1594" y="4208"/>
                </a:lnTo>
                <a:lnTo>
                  <a:pt x="1219" y="4208"/>
                </a:lnTo>
                <a:lnTo>
                  <a:pt x="1064" y="3824"/>
                </a:lnTo>
                <a:close/>
              </a:path>
            </a:pathLst>
          </a:custGeom>
          <a:solidFill>
            <a:schemeClr val="accent2"/>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latin typeface="华文细黑" panose="02010600040101010101" pitchFamily="2" charset="-122"/>
              <a:ea typeface="华文细黑" panose="02010600040101010101" pitchFamily="2" charset="-122"/>
            </a:endParaRPr>
          </a:p>
        </p:txBody>
      </p:sp>
      <p:grpSp>
        <p:nvGrpSpPr>
          <p:cNvPr id="46" name="组合 45"/>
          <p:cNvGrpSpPr/>
          <p:nvPr/>
        </p:nvGrpSpPr>
        <p:grpSpPr>
          <a:xfrm>
            <a:off x="4710430" y="541020"/>
            <a:ext cx="3028315" cy="461645"/>
            <a:chOff x="6261" y="852"/>
            <a:chExt cx="4769" cy="727"/>
          </a:xfrm>
        </p:grpSpPr>
        <p:sp>
          <p:nvSpPr>
            <p:cNvPr id="44" name="波形 4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46" name="组合 45"/>
          <p:cNvGrpSpPr/>
          <p:nvPr/>
        </p:nvGrpSpPr>
        <p:grpSpPr>
          <a:xfrm>
            <a:off x="4710430" y="541020"/>
            <a:ext cx="3028315" cy="461645"/>
            <a:chOff x="6261" y="852"/>
            <a:chExt cx="4769" cy="727"/>
          </a:xfrm>
        </p:grpSpPr>
        <p:sp>
          <p:nvSpPr>
            <p:cNvPr id="2" name="波形 1"/>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grpSp>
        <p:nvGrpSpPr>
          <p:cNvPr id="101" name="组合 100"/>
          <p:cNvGrpSpPr/>
          <p:nvPr/>
        </p:nvGrpSpPr>
        <p:grpSpPr>
          <a:xfrm>
            <a:off x="691515" y="2415595"/>
            <a:ext cx="10749915" cy="3170992"/>
            <a:chOff x="1089" y="2916"/>
            <a:chExt cx="11096" cy="3273"/>
          </a:xfrm>
        </p:grpSpPr>
        <p:cxnSp>
          <p:nvCxnSpPr>
            <p:cNvPr id="6" name="Straight Connector 14"/>
            <p:cNvCxnSpPr/>
            <p:nvPr/>
          </p:nvCxnSpPr>
          <p:spPr>
            <a:xfrm flipV="1">
              <a:off x="3088" y="2933"/>
              <a:ext cx="0" cy="2671"/>
            </a:xfrm>
            <a:prstGeom prst="line">
              <a:avLst/>
            </a:prstGeom>
            <a:ln w="127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2" name="Straight Connector 15"/>
            <p:cNvCxnSpPr/>
            <p:nvPr/>
          </p:nvCxnSpPr>
          <p:spPr>
            <a:xfrm flipV="1">
              <a:off x="4538" y="2933"/>
              <a:ext cx="0" cy="2671"/>
            </a:xfrm>
            <a:prstGeom prst="line">
              <a:avLst/>
            </a:prstGeom>
            <a:ln w="127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3" name="Straight Connector 18"/>
            <p:cNvCxnSpPr/>
            <p:nvPr/>
          </p:nvCxnSpPr>
          <p:spPr>
            <a:xfrm flipV="1">
              <a:off x="5990" y="2933"/>
              <a:ext cx="0" cy="2671"/>
            </a:xfrm>
            <a:prstGeom prst="line">
              <a:avLst/>
            </a:prstGeom>
            <a:ln w="127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51" name="Straight Connector 20"/>
            <p:cNvCxnSpPr/>
            <p:nvPr/>
          </p:nvCxnSpPr>
          <p:spPr>
            <a:xfrm flipV="1">
              <a:off x="7440" y="2933"/>
              <a:ext cx="0" cy="2671"/>
            </a:xfrm>
            <a:prstGeom prst="line">
              <a:avLst/>
            </a:prstGeom>
            <a:ln w="127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54" name="Oval 3"/>
            <p:cNvSpPr/>
            <p:nvPr/>
          </p:nvSpPr>
          <p:spPr>
            <a:xfrm rot="1800000">
              <a:off x="1436" y="4914"/>
              <a:ext cx="1134" cy="1134"/>
            </a:xfrm>
            <a:prstGeom prst="ellips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grpSp>
          <p:nvGrpSpPr>
            <p:cNvPr id="55" name="Group 4"/>
            <p:cNvGrpSpPr/>
            <p:nvPr/>
          </p:nvGrpSpPr>
          <p:grpSpPr>
            <a:xfrm>
              <a:off x="1679" y="5299"/>
              <a:ext cx="584" cy="436"/>
              <a:chOff x="9194775" y="2538406"/>
              <a:chExt cx="1887532" cy="1878008"/>
            </a:xfrm>
            <a:solidFill>
              <a:schemeClr val="bg1"/>
            </a:solidFill>
          </p:grpSpPr>
          <p:sp>
            <p:nvSpPr>
              <p:cNvPr id="56" name="Freeform 7"/>
              <p:cNvSpPr>
                <a:spLocks noEditPoints="1"/>
              </p:cNvSpPr>
              <p:nvPr/>
            </p:nvSpPr>
            <p:spPr bwMode="auto">
              <a:xfrm>
                <a:off x="9194775" y="2714617"/>
                <a:ext cx="1717670" cy="1701797"/>
              </a:xfrm>
              <a:custGeom>
                <a:avLst/>
                <a:gdLst>
                  <a:gd name="T0" fmla="*/ 325 w 457"/>
                  <a:gd name="T1" fmla="*/ 11 h 453"/>
                  <a:gd name="T2" fmla="*/ 298 w 457"/>
                  <a:gd name="T3" fmla="*/ 0 h 453"/>
                  <a:gd name="T4" fmla="*/ 270 w 457"/>
                  <a:gd name="T5" fmla="*/ 11 h 453"/>
                  <a:gd name="T6" fmla="*/ 248 w 457"/>
                  <a:gd name="T7" fmla="*/ 33 h 453"/>
                  <a:gd name="T8" fmla="*/ 236 w 457"/>
                  <a:gd name="T9" fmla="*/ 61 h 453"/>
                  <a:gd name="T10" fmla="*/ 242 w 457"/>
                  <a:gd name="T11" fmla="*/ 82 h 453"/>
                  <a:gd name="T12" fmla="*/ 30 w 457"/>
                  <a:gd name="T13" fmla="*/ 167 h 453"/>
                  <a:gd name="T14" fmla="*/ 3 w 457"/>
                  <a:gd name="T15" fmla="*/ 201 h 453"/>
                  <a:gd name="T16" fmla="*/ 16 w 457"/>
                  <a:gd name="T17" fmla="*/ 243 h 453"/>
                  <a:gd name="T18" fmla="*/ 215 w 457"/>
                  <a:gd name="T19" fmla="*/ 439 h 453"/>
                  <a:gd name="T20" fmla="*/ 247 w 457"/>
                  <a:gd name="T21" fmla="*/ 453 h 453"/>
                  <a:gd name="T22" fmla="*/ 248 w 457"/>
                  <a:gd name="T23" fmla="*/ 453 h 453"/>
                  <a:gd name="T24" fmla="*/ 257 w 457"/>
                  <a:gd name="T25" fmla="*/ 452 h 453"/>
                  <a:gd name="T26" fmla="*/ 291 w 457"/>
                  <a:gd name="T27" fmla="*/ 423 h 453"/>
                  <a:gd name="T28" fmla="*/ 375 w 457"/>
                  <a:gd name="T29" fmla="*/ 214 h 453"/>
                  <a:gd name="T30" fmla="*/ 396 w 457"/>
                  <a:gd name="T31" fmla="*/ 221 h 453"/>
                  <a:gd name="T32" fmla="*/ 424 w 457"/>
                  <a:gd name="T33" fmla="*/ 209 h 453"/>
                  <a:gd name="T34" fmla="*/ 446 w 457"/>
                  <a:gd name="T35" fmla="*/ 187 h 453"/>
                  <a:gd name="T36" fmla="*/ 457 w 457"/>
                  <a:gd name="T37" fmla="*/ 160 h 453"/>
                  <a:gd name="T38" fmla="*/ 446 w 457"/>
                  <a:gd name="T39" fmla="*/ 132 h 453"/>
                  <a:gd name="T40" fmla="*/ 325 w 457"/>
                  <a:gd name="T41" fmla="*/ 11 h 453"/>
                  <a:gd name="T42" fmla="*/ 262 w 457"/>
                  <a:gd name="T43" fmla="*/ 412 h 453"/>
                  <a:gd name="T44" fmla="*/ 251 w 457"/>
                  <a:gd name="T45" fmla="*/ 421 h 453"/>
                  <a:gd name="T46" fmla="*/ 247 w 457"/>
                  <a:gd name="T47" fmla="*/ 422 h 453"/>
                  <a:gd name="T48" fmla="*/ 237 w 457"/>
                  <a:gd name="T49" fmla="*/ 417 h 453"/>
                  <a:gd name="T50" fmla="*/ 38 w 457"/>
                  <a:gd name="T51" fmla="*/ 221 h 453"/>
                  <a:gd name="T52" fmla="*/ 34 w 457"/>
                  <a:gd name="T53" fmla="*/ 207 h 453"/>
                  <a:gd name="T54" fmla="*/ 43 w 457"/>
                  <a:gd name="T55" fmla="*/ 195 h 453"/>
                  <a:gd name="T56" fmla="*/ 140 w 457"/>
                  <a:gd name="T57" fmla="*/ 156 h 453"/>
                  <a:gd name="T58" fmla="*/ 336 w 457"/>
                  <a:gd name="T59" fmla="*/ 227 h 453"/>
                  <a:gd name="T60" fmla="*/ 262 w 457"/>
                  <a:gd name="T61" fmla="*/ 412 h 453"/>
                  <a:gd name="T62" fmla="*/ 424 w 457"/>
                  <a:gd name="T63" fmla="*/ 165 h 453"/>
                  <a:gd name="T64" fmla="*/ 402 w 457"/>
                  <a:gd name="T65" fmla="*/ 187 h 453"/>
                  <a:gd name="T66" fmla="*/ 391 w 457"/>
                  <a:gd name="T67" fmla="*/ 187 h 453"/>
                  <a:gd name="T68" fmla="*/ 363 w 457"/>
                  <a:gd name="T69" fmla="*/ 160 h 453"/>
                  <a:gd name="T70" fmla="*/ 341 w 457"/>
                  <a:gd name="T71" fmla="*/ 216 h 453"/>
                  <a:gd name="T72" fmla="*/ 343 w 457"/>
                  <a:gd name="T73" fmla="*/ 211 h 453"/>
                  <a:gd name="T74" fmla="*/ 205 w 457"/>
                  <a:gd name="T75" fmla="*/ 153 h 453"/>
                  <a:gd name="T76" fmla="*/ 164 w 457"/>
                  <a:gd name="T77" fmla="*/ 147 h 453"/>
                  <a:gd name="T78" fmla="*/ 297 w 457"/>
                  <a:gd name="T79" fmla="*/ 93 h 453"/>
                  <a:gd name="T80" fmla="*/ 270 w 457"/>
                  <a:gd name="T81" fmla="*/ 67 h 453"/>
                  <a:gd name="T82" fmla="*/ 270 w 457"/>
                  <a:gd name="T83" fmla="*/ 56 h 453"/>
                  <a:gd name="T84" fmla="*/ 292 w 457"/>
                  <a:gd name="T85" fmla="*/ 33 h 453"/>
                  <a:gd name="T86" fmla="*/ 303 w 457"/>
                  <a:gd name="T87" fmla="*/ 33 h 453"/>
                  <a:gd name="T88" fmla="*/ 424 w 457"/>
                  <a:gd name="T89" fmla="*/ 154 h 453"/>
                  <a:gd name="T90" fmla="*/ 424 w 457"/>
                  <a:gd name="T91" fmla="*/ 165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57" h="453">
                    <a:moveTo>
                      <a:pt x="325" y="11"/>
                    </a:moveTo>
                    <a:cubicBezTo>
                      <a:pt x="318" y="4"/>
                      <a:pt x="308" y="0"/>
                      <a:pt x="298" y="0"/>
                    </a:cubicBezTo>
                    <a:cubicBezTo>
                      <a:pt x="287" y="0"/>
                      <a:pt x="277" y="4"/>
                      <a:pt x="270" y="11"/>
                    </a:cubicBezTo>
                    <a:cubicBezTo>
                      <a:pt x="248" y="33"/>
                      <a:pt x="248" y="33"/>
                      <a:pt x="248" y="33"/>
                    </a:cubicBezTo>
                    <a:cubicBezTo>
                      <a:pt x="240" y="41"/>
                      <a:pt x="236" y="51"/>
                      <a:pt x="236" y="61"/>
                    </a:cubicBezTo>
                    <a:cubicBezTo>
                      <a:pt x="236" y="68"/>
                      <a:pt x="238" y="75"/>
                      <a:pt x="242" y="82"/>
                    </a:cubicBezTo>
                    <a:cubicBezTo>
                      <a:pt x="30" y="167"/>
                      <a:pt x="30" y="167"/>
                      <a:pt x="30" y="167"/>
                    </a:cubicBezTo>
                    <a:cubicBezTo>
                      <a:pt x="16" y="173"/>
                      <a:pt x="6" y="186"/>
                      <a:pt x="3" y="201"/>
                    </a:cubicBezTo>
                    <a:cubicBezTo>
                      <a:pt x="0" y="216"/>
                      <a:pt x="5" y="232"/>
                      <a:pt x="16" y="243"/>
                    </a:cubicBezTo>
                    <a:cubicBezTo>
                      <a:pt x="215" y="439"/>
                      <a:pt x="215" y="439"/>
                      <a:pt x="215" y="439"/>
                    </a:cubicBezTo>
                    <a:cubicBezTo>
                      <a:pt x="223" y="448"/>
                      <a:pt x="235" y="453"/>
                      <a:pt x="247" y="453"/>
                    </a:cubicBezTo>
                    <a:cubicBezTo>
                      <a:pt x="247" y="453"/>
                      <a:pt x="247" y="453"/>
                      <a:pt x="248" y="453"/>
                    </a:cubicBezTo>
                    <a:cubicBezTo>
                      <a:pt x="251" y="453"/>
                      <a:pt x="254" y="453"/>
                      <a:pt x="257" y="452"/>
                    </a:cubicBezTo>
                    <a:cubicBezTo>
                      <a:pt x="273" y="449"/>
                      <a:pt x="286" y="438"/>
                      <a:pt x="291" y="423"/>
                    </a:cubicBezTo>
                    <a:cubicBezTo>
                      <a:pt x="375" y="214"/>
                      <a:pt x="375" y="214"/>
                      <a:pt x="375" y="214"/>
                    </a:cubicBezTo>
                    <a:cubicBezTo>
                      <a:pt x="381" y="219"/>
                      <a:pt x="388" y="221"/>
                      <a:pt x="396" y="221"/>
                    </a:cubicBezTo>
                    <a:cubicBezTo>
                      <a:pt x="407" y="221"/>
                      <a:pt x="416" y="217"/>
                      <a:pt x="424" y="209"/>
                    </a:cubicBezTo>
                    <a:cubicBezTo>
                      <a:pt x="446" y="187"/>
                      <a:pt x="446" y="187"/>
                      <a:pt x="446" y="187"/>
                    </a:cubicBezTo>
                    <a:cubicBezTo>
                      <a:pt x="453" y="180"/>
                      <a:pt x="457" y="170"/>
                      <a:pt x="457" y="160"/>
                    </a:cubicBezTo>
                    <a:cubicBezTo>
                      <a:pt x="457" y="149"/>
                      <a:pt x="453" y="139"/>
                      <a:pt x="446" y="132"/>
                    </a:cubicBezTo>
                    <a:lnTo>
                      <a:pt x="325" y="11"/>
                    </a:lnTo>
                    <a:close/>
                    <a:moveTo>
                      <a:pt x="262" y="412"/>
                    </a:moveTo>
                    <a:cubicBezTo>
                      <a:pt x="260" y="417"/>
                      <a:pt x="256" y="420"/>
                      <a:pt x="251" y="421"/>
                    </a:cubicBezTo>
                    <a:cubicBezTo>
                      <a:pt x="250" y="422"/>
                      <a:pt x="249" y="422"/>
                      <a:pt x="247" y="422"/>
                    </a:cubicBezTo>
                    <a:cubicBezTo>
                      <a:pt x="243" y="422"/>
                      <a:pt x="240" y="420"/>
                      <a:pt x="237" y="417"/>
                    </a:cubicBezTo>
                    <a:cubicBezTo>
                      <a:pt x="38" y="221"/>
                      <a:pt x="38" y="221"/>
                      <a:pt x="38" y="221"/>
                    </a:cubicBezTo>
                    <a:cubicBezTo>
                      <a:pt x="34" y="217"/>
                      <a:pt x="33" y="212"/>
                      <a:pt x="34" y="207"/>
                    </a:cubicBezTo>
                    <a:cubicBezTo>
                      <a:pt x="34" y="201"/>
                      <a:pt x="38" y="197"/>
                      <a:pt x="43" y="195"/>
                    </a:cubicBezTo>
                    <a:cubicBezTo>
                      <a:pt x="140" y="156"/>
                      <a:pt x="140" y="156"/>
                      <a:pt x="140" y="156"/>
                    </a:cubicBezTo>
                    <a:cubicBezTo>
                      <a:pt x="205" y="178"/>
                      <a:pt x="271" y="157"/>
                      <a:pt x="336" y="227"/>
                    </a:cubicBezTo>
                    <a:lnTo>
                      <a:pt x="262" y="412"/>
                    </a:lnTo>
                    <a:close/>
                    <a:moveTo>
                      <a:pt x="424" y="165"/>
                    </a:moveTo>
                    <a:cubicBezTo>
                      <a:pt x="402" y="187"/>
                      <a:pt x="402" y="187"/>
                      <a:pt x="402" y="187"/>
                    </a:cubicBezTo>
                    <a:cubicBezTo>
                      <a:pt x="399" y="190"/>
                      <a:pt x="394" y="190"/>
                      <a:pt x="391" y="187"/>
                    </a:cubicBezTo>
                    <a:cubicBezTo>
                      <a:pt x="363" y="160"/>
                      <a:pt x="363" y="160"/>
                      <a:pt x="363" y="160"/>
                    </a:cubicBezTo>
                    <a:cubicBezTo>
                      <a:pt x="341" y="216"/>
                      <a:pt x="341" y="216"/>
                      <a:pt x="341" y="216"/>
                    </a:cubicBezTo>
                    <a:cubicBezTo>
                      <a:pt x="343" y="211"/>
                      <a:pt x="343" y="211"/>
                      <a:pt x="343" y="211"/>
                    </a:cubicBezTo>
                    <a:cubicBezTo>
                      <a:pt x="295" y="164"/>
                      <a:pt x="248" y="158"/>
                      <a:pt x="205" y="153"/>
                    </a:cubicBezTo>
                    <a:cubicBezTo>
                      <a:pt x="191" y="151"/>
                      <a:pt x="177" y="149"/>
                      <a:pt x="164" y="147"/>
                    </a:cubicBezTo>
                    <a:cubicBezTo>
                      <a:pt x="297" y="93"/>
                      <a:pt x="297" y="93"/>
                      <a:pt x="297" y="93"/>
                    </a:cubicBezTo>
                    <a:cubicBezTo>
                      <a:pt x="270" y="67"/>
                      <a:pt x="270" y="67"/>
                      <a:pt x="270" y="67"/>
                    </a:cubicBezTo>
                    <a:cubicBezTo>
                      <a:pt x="267" y="64"/>
                      <a:pt x="267" y="59"/>
                      <a:pt x="270" y="56"/>
                    </a:cubicBezTo>
                    <a:cubicBezTo>
                      <a:pt x="292" y="33"/>
                      <a:pt x="292" y="33"/>
                      <a:pt x="292" y="33"/>
                    </a:cubicBezTo>
                    <a:cubicBezTo>
                      <a:pt x="295" y="30"/>
                      <a:pt x="300" y="30"/>
                      <a:pt x="303" y="33"/>
                    </a:cubicBezTo>
                    <a:cubicBezTo>
                      <a:pt x="424" y="154"/>
                      <a:pt x="424" y="154"/>
                      <a:pt x="424" y="154"/>
                    </a:cubicBezTo>
                    <a:cubicBezTo>
                      <a:pt x="427" y="157"/>
                      <a:pt x="427" y="162"/>
                      <a:pt x="424"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id-ID" sz="1350">
                  <a:latin typeface="华文细黑" panose="02010600040101010101" pitchFamily="2" charset="-122"/>
                  <a:ea typeface="华文细黑" panose="02010600040101010101" pitchFamily="2" charset="-122"/>
                </a:endParaRPr>
              </a:p>
            </p:txBody>
          </p:sp>
          <p:sp>
            <p:nvSpPr>
              <p:cNvPr id="58" name="Freeform 8"/>
              <p:cNvSpPr>
                <a:spLocks noEditPoints="1"/>
              </p:cNvSpPr>
              <p:nvPr/>
            </p:nvSpPr>
            <p:spPr bwMode="auto">
              <a:xfrm>
                <a:off x="10025034" y="3478205"/>
                <a:ext cx="293689" cy="292099"/>
              </a:xfrm>
              <a:custGeom>
                <a:avLst/>
                <a:gdLst>
                  <a:gd name="T0" fmla="*/ 39 w 78"/>
                  <a:gd name="T1" fmla="*/ 78 h 78"/>
                  <a:gd name="T2" fmla="*/ 78 w 78"/>
                  <a:gd name="T3" fmla="*/ 39 h 78"/>
                  <a:gd name="T4" fmla="*/ 39 w 78"/>
                  <a:gd name="T5" fmla="*/ 0 h 78"/>
                  <a:gd name="T6" fmla="*/ 0 w 78"/>
                  <a:gd name="T7" fmla="*/ 39 h 78"/>
                  <a:gd name="T8" fmla="*/ 39 w 78"/>
                  <a:gd name="T9" fmla="*/ 78 h 78"/>
                  <a:gd name="T10" fmla="*/ 39 w 78"/>
                  <a:gd name="T11" fmla="*/ 16 h 78"/>
                  <a:gd name="T12" fmla="*/ 62 w 78"/>
                  <a:gd name="T13" fmla="*/ 39 h 78"/>
                  <a:gd name="T14" fmla="*/ 39 w 78"/>
                  <a:gd name="T15" fmla="*/ 63 h 78"/>
                  <a:gd name="T16" fmla="*/ 15 w 78"/>
                  <a:gd name="T17" fmla="*/ 39 h 78"/>
                  <a:gd name="T18" fmla="*/ 39 w 78"/>
                  <a:gd name="T19" fmla="*/ 1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78"/>
                    </a:moveTo>
                    <a:cubicBezTo>
                      <a:pt x="60" y="78"/>
                      <a:pt x="78" y="61"/>
                      <a:pt x="78" y="39"/>
                    </a:cubicBezTo>
                    <a:cubicBezTo>
                      <a:pt x="78" y="18"/>
                      <a:pt x="60" y="0"/>
                      <a:pt x="39" y="0"/>
                    </a:cubicBezTo>
                    <a:cubicBezTo>
                      <a:pt x="17" y="0"/>
                      <a:pt x="0" y="18"/>
                      <a:pt x="0" y="39"/>
                    </a:cubicBezTo>
                    <a:cubicBezTo>
                      <a:pt x="0" y="61"/>
                      <a:pt x="17" y="78"/>
                      <a:pt x="39" y="78"/>
                    </a:cubicBezTo>
                    <a:close/>
                    <a:moveTo>
                      <a:pt x="39" y="16"/>
                    </a:moveTo>
                    <a:cubicBezTo>
                      <a:pt x="52" y="16"/>
                      <a:pt x="62" y="26"/>
                      <a:pt x="62" y="39"/>
                    </a:cubicBezTo>
                    <a:cubicBezTo>
                      <a:pt x="62" y="52"/>
                      <a:pt x="52" y="63"/>
                      <a:pt x="39" y="63"/>
                    </a:cubicBezTo>
                    <a:cubicBezTo>
                      <a:pt x="26" y="63"/>
                      <a:pt x="15" y="52"/>
                      <a:pt x="15" y="39"/>
                    </a:cubicBezTo>
                    <a:cubicBezTo>
                      <a:pt x="15" y="26"/>
                      <a:pt x="26" y="16"/>
                      <a:pt x="39"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id-ID" sz="1350">
                  <a:latin typeface="华文细黑" panose="02010600040101010101" pitchFamily="2" charset="-122"/>
                  <a:ea typeface="华文细黑" panose="02010600040101010101" pitchFamily="2" charset="-122"/>
                </a:endParaRPr>
              </a:p>
            </p:txBody>
          </p:sp>
          <p:sp>
            <p:nvSpPr>
              <p:cNvPr id="59" name="Freeform 9"/>
              <p:cNvSpPr>
                <a:spLocks noEditPoints="1"/>
              </p:cNvSpPr>
              <p:nvPr/>
            </p:nvSpPr>
            <p:spPr bwMode="auto">
              <a:xfrm>
                <a:off x="10788618" y="2538406"/>
                <a:ext cx="293689" cy="293688"/>
              </a:xfrm>
              <a:custGeom>
                <a:avLst/>
                <a:gdLst>
                  <a:gd name="T0" fmla="*/ 39 w 78"/>
                  <a:gd name="T1" fmla="*/ 0 h 78"/>
                  <a:gd name="T2" fmla="*/ 0 w 78"/>
                  <a:gd name="T3" fmla="*/ 39 h 78"/>
                  <a:gd name="T4" fmla="*/ 39 w 78"/>
                  <a:gd name="T5" fmla="*/ 78 h 78"/>
                  <a:gd name="T6" fmla="*/ 78 w 78"/>
                  <a:gd name="T7" fmla="*/ 39 h 78"/>
                  <a:gd name="T8" fmla="*/ 39 w 78"/>
                  <a:gd name="T9" fmla="*/ 0 h 78"/>
                  <a:gd name="T10" fmla="*/ 39 w 78"/>
                  <a:gd name="T11" fmla="*/ 63 h 78"/>
                  <a:gd name="T12" fmla="*/ 16 w 78"/>
                  <a:gd name="T13" fmla="*/ 39 h 78"/>
                  <a:gd name="T14" fmla="*/ 39 w 78"/>
                  <a:gd name="T15" fmla="*/ 16 h 78"/>
                  <a:gd name="T16" fmla="*/ 62 w 78"/>
                  <a:gd name="T17" fmla="*/ 39 h 78"/>
                  <a:gd name="T18" fmla="*/ 39 w 78"/>
                  <a:gd name="T19" fmla="*/ 6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8">
                    <a:moveTo>
                      <a:pt x="39" y="0"/>
                    </a:moveTo>
                    <a:cubicBezTo>
                      <a:pt x="17" y="0"/>
                      <a:pt x="0" y="18"/>
                      <a:pt x="0" y="39"/>
                    </a:cubicBezTo>
                    <a:cubicBezTo>
                      <a:pt x="0" y="61"/>
                      <a:pt x="17" y="78"/>
                      <a:pt x="39" y="78"/>
                    </a:cubicBezTo>
                    <a:cubicBezTo>
                      <a:pt x="60" y="78"/>
                      <a:pt x="78" y="61"/>
                      <a:pt x="78" y="39"/>
                    </a:cubicBezTo>
                    <a:cubicBezTo>
                      <a:pt x="78" y="18"/>
                      <a:pt x="60" y="0"/>
                      <a:pt x="39" y="0"/>
                    </a:cubicBezTo>
                    <a:close/>
                    <a:moveTo>
                      <a:pt x="39" y="63"/>
                    </a:moveTo>
                    <a:cubicBezTo>
                      <a:pt x="26" y="63"/>
                      <a:pt x="16" y="52"/>
                      <a:pt x="16" y="39"/>
                    </a:cubicBezTo>
                    <a:cubicBezTo>
                      <a:pt x="16" y="26"/>
                      <a:pt x="26" y="16"/>
                      <a:pt x="39" y="16"/>
                    </a:cubicBezTo>
                    <a:cubicBezTo>
                      <a:pt x="52" y="16"/>
                      <a:pt x="62" y="26"/>
                      <a:pt x="62" y="39"/>
                    </a:cubicBezTo>
                    <a:cubicBezTo>
                      <a:pt x="62" y="52"/>
                      <a:pt x="52" y="63"/>
                      <a:pt x="39"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id-ID" sz="1350">
                  <a:latin typeface="华文细黑" panose="02010600040101010101" pitchFamily="2" charset="-122"/>
                  <a:ea typeface="华文细黑" panose="02010600040101010101" pitchFamily="2" charset="-122"/>
                </a:endParaRPr>
              </a:p>
            </p:txBody>
          </p:sp>
          <p:sp>
            <p:nvSpPr>
              <p:cNvPr id="60" name="Freeform 10"/>
              <p:cNvSpPr>
                <a:spLocks noEditPoints="1"/>
              </p:cNvSpPr>
              <p:nvPr/>
            </p:nvSpPr>
            <p:spPr bwMode="auto">
              <a:xfrm>
                <a:off x="9672608" y="3417879"/>
                <a:ext cx="236537" cy="236537"/>
              </a:xfrm>
              <a:custGeom>
                <a:avLst/>
                <a:gdLst>
                  <a:gd name="T0" fmla="*/ 0 w 63"/>
                  <a:gd name="T1" fmla="*/ 32 h 63"/>
                  <a:gd name="T2" fmla="*/ 31 w 63"/>
                  <a:gd name="T3" fmla="*/ 63 h 63"/>
                  <a:gd name="T4" fmla="*/ 63 w 63"/>
                  <a:gd name="T5" fmla="*/ 32 h 63"/>
                  <a:gd name="T6" fmla="*/ 31 w 63"/>
                  <a:gd name="T7" fmla="*/ 0 h 63"/>
                  <a:gd name="T8" fmla="*/ 0 w 63"/>
                  <a:gd name="T9" fmla="*/ 32 h 63"/>
                  <a:gd name="T10" fmla="*/ 31 w 63"/>
                  <a:gd name="T11" fmla="*/ 16 h 63"/>
                  <a:gd name="T12" fmla="*/ 47 w 63"/>
                  <a:gd name="T13" fmla="*/ 32 h 63"/>
                  <a:gd name="T14" fmla="*/ 31 w 63"/>
                  <a:gd name="T15" fmla="*/ 47 h 63"/>
                  <a:gd name="T16" fmla="*/ 16 w 63"/>
                  <a:gd name="T17" fmla="*/ 32 h 63"/>
                  <a:gd name="T18" fmla="*/ 31 w 63"/>
                  <a:gd name="T19" fmla="*/ 1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63">
                    <a:moveTo>
                      <a:pt x="0" y="32"/>
                    </a:moveTo>
                    <a:cubicBezTo>
                      <a:pt x="0" y="49"/>
                      <a:pt x="14" y="63"/>
                      <a:pt x="31" y="63"/>
                    </a:cubicBezTo>
                    <a:cubicBezTo>
                      <a:pt x="48" y="63"/>
                      <a:pt x="63" y="49"/>
                      <a:pt x="63" y="32"/>
                    </a:cubicBezTo>
                    <a:cubicBezTo>
                      <a:pt x="63" y="14"/>
                      <a:pt x="48" y="0"/>
                      <a:pt x="31" y="0"/>
                    </a:cubicBezTo>
                    <a:cubicBezTo>
                      <a:pt x="14" y="0"/>
                      <a:pt x="0" y="14"/>
                      <a:pt x="0" y="32"/>
                    </a:cubicBezTo>
                    <a:close/>
                    <a:moveTo>
                      <a:pt x="31" y="16"/>
                    </a:moveTo>
                    <a:cubicBezTo>
                      <a:pt x="40" y="16"/>
                      <a:pt x="47" y="23"/>
                      <a:pt x="47" y="32"/>
                    </a:cubicBezTo>
                    <a:cubicBezTo>
                      <a:pt x="47" y="40"/>
                      <a:pt x="40" y="47"/>
                      <a:pt x="31" y="47"/>
                    </a:cubicBezTo>
                    <a:cubicBezTo>
                      <a:pt x="23" y="47"/>
                      <a:pt x="16" y="40"/>
                      <a:pt x="16" y="32"/>
                    </a:cubicBezTo>
                    <a:cubicBezTo>
                      <a:pt x="16" y="23"/>
                      <a:pt x="23" y="16"/>
                      <a:pt x="3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id-ID" sz="1350">
                  <a:latin typeface="华文细黑" panose="02010600040101010101" pitchFamily="2" charset="-122"/>
                  <a:ea typeface="华文细黑" panose="02010600040101010101" pitchFamily="2" charset="-122"/>
                </a:endParaRPr>
              </a:p>
            </p:txBody>
          </p:sp>
          <p:sp>
            <p:nvSpPr>
              <p:cNvPr id="61" name="Oval 11"/>
              <p:cNvSpPr>
                <a:spLocks noChangeArrowheads="1"/>
              </p:cNvSpPr>
              <p:nvPr/>
            </p:nvSpPr>
            <p:spPr bwMode="auto">
              <a:xfrm>
                <a:off x="9909149" y="3830622"/>
                <a:ext cx="115889" cy="11588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id-ID" sz="1350">
                  <a:latin typeface="华文细黑" panose="02010600040101010101" pitchFamily="2" charset="-122"/>
                  <a:ea typeface="华文细黑" panose="02010600040101010101" pitchFamily="2" charset="-122"/>
                </a:endParaRPr>
              </a:p>
            </p:txBody>
          </p:sp>
          <p:sp>
            <p:nvSpPr>
              <p:cNvPr id="62" name="Oval 12"/>
              <p:cNvSpPr>
                <a:spLocks noChangeArrowheads="1"/>
              </p:cNvSpPr>
              <p:nvPr/>
            </p:nvSpPr>
            <p:spPr bwMode="auto">
              <a:xfrm>
                <a:off x="10848975" y="2947987"/>
                <a:ext cx="117474" cy="12064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lIns="68580" tIns="34290" rIns="68580" bIns="34290"/>
              <a:lstStyle/>
              <a:p>
                <a:pPr eaLnBrk="1" fontAlgn="auto" hangingPunct="1">
                  <a:spcBef>
                    <a:spcPts val="0"/>
                  </a:spcBef>
                  <a:spcAft>
                    <a:spcPts val="0"/>
                  </a:spcAft>
                  <a:defRPr/>
                </a:pPr>
                <a:endParaRPr lang="id-ID" sz="1350">
                  <a:latin typeface="华文细黑" panose="02010600040101010101" pitchFamily="2" charset="-122"/>
                  <a:ea typeface="华文细黑" panose="02010600040101010101" pitchFamily="2" charset="-122"/>
                </a:endParaRPr>
              </a:p>
            </p:txBody>
          </p:sp>
        </p:grpSp>
        <p:sp>
          <p:nvSpPr>
            <p:cNvPr id="63" name="TextBox 11"/>
            <p:cNvSpPr txBox="1"/>
            <p:nvPr/>
          </p:nvSpPr>
          <p:spPr>
            <a:xfrm>
              <a:off x="1089" y="4278"/>
              <a:ext cx="1745" cy="284"/>
            </a:xfrm>
            <a:prstGeom prst="rect">
              <a:avLst/>
            </a:prstGeom>
            <a:noFill/>
          </p:spPr>
          <p:txBody>
            <a:bodyPr wrap="square">
              <a:spAutoFit/>
            </a:bodyPr>
            <a:lstStyle/>
            <a:p>
              <a:pPr algn="ctr"/>
              <a:r>
                <a:rPr lang="en-US" altLang="zh-CN" sz="1200" dirty="0">
                  <a:solidFill>
                    <a:schemeClr val="tx1">
                      <a:lumMod val="65000"/>
                      <a:lumOff val="35000"/>
                    </a:schemeClr>
                  </a:solidFill>
                  <a:latin typeface="华文细黑" panose="02010600040101010101" pitchFamily="2" charset="-122"/>
                  <a:ea typeface="华文细黑" panose="02010600040101010101" pitchFamily="2" charset="-122"/>
                </a:rPr>
                <a:t>Enter your title</a:t>
              </a:r>
              <a:endParaRPr lang="zh-CN" altLang="en-US" sz="1200" dirty="0">
                <a:solidFill>
                  <a:schemeClr val="tx1">
                    <a:lumMod val="65000"/>
                    <a:lumOff val="35000"/>
                  </a:schemeClr>
                </a:solidFill>
                <a:latin typeface="华文细黑" panose="02010600040101010101" pitchFamily="2" charset="-122"/>
                <a:ea typeface="华文细黑" panose="02010600040101010101" pitchFamily="2" charset="-122"/>
              </a:endParaRPr>
            </a:p>
          </p:txBody>
        </p:sp>
        <p:sp>
          <p:nvSpPr>
            <p:cNvPr id="64" name="Rectangle 12"/>
            <p:cNvSpPr/>
            <p:nvPr/>
          </p:nvSpPr>
          <p:spPr>
            <a:xfrm>
              <a:off x="2478" y="5587"/>
              <a:ext cx="5692" cy="49"/>
            </a:xfrm>
            <a:prstGeom prst="rect">
              <a:avLst/>
            </a:prstGeom>
            <a:solidFill>
              <a:srgbClr val="30B695"/>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65" name="Pentagon 35"/>
            <p:cNvSpPr/>
            <p:nvPr/>
          </p:nvSpPr>
          <p:spPr>
            <a:xfrm rot="16200000">
              <a:off x="2641" y="4798"/>
              <a:ext cx="891" cy="687"/>
            </a:xfrm>
            <a:prstGeom prst="homePlate">
              <a:avLst>
                <a:gd name="adj" fmla="val 27778"/>
              </a:avLst>
            </a:prstGeom>
            <a:solidFill>
              <a:srgbClr val="93C14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66" name="Pentagon 36"/>
            <p:cNvSpPr/>
            <p:nvPr/>
          </p:nvSpPr>
          <p:spPr>
            <a:xfrm rot="16200000">
              <a:off x="3912" y="4618"/>
              <a:ext cx="1251" cy="688"/>
            </a:xfrm>
            <a:prstGeom prst="homePlate">
              <a:avLst>
                <a:gd name="adj" fmla="val 27778"/>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67" name="Pentagon 37"/>
            <p:cNvSpPr/>
            <p:nvPr/>
          </p:nvSpPr>
          <p:spPr>
            <a:xfrm rot="16200000">
              <a:off x="4978" y="4233"/>
              <a:ext cx="2022" cy="688"/>
            </a:xfrm>
            <a:prstGeom prst="homePlate">
              <a:avLst>
                <a:gd name="adj" fmla="val 27778"/>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68" name="Pentagon 38"/>
            <p:cNvSpPr/>
            <p:nvPr/>
          </p:nvSpPr>
          <p:spPr>
            <a:xfrm rot="16200000">
              <a:off x="6666" y="4471"/>
              <a:ext cx="1545" cy="688"/>
            </a:xfrm>
            <a:prstGeom prst="homePlate">
              <a:avLst>
                <a:gd name="adj" fmla="val 27778"/>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69" name="Oval 39"/>
            <p:cNvSpPr/>
            <p:nvPr/>
          </p:nvSpPr>
          <p:spPr>
            <a:xfrm>
              <a:off x="3683" y="5542"/>
              <a:ext cx="185" cy="13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70" name="Oval 40"/>
            <p:cNvSpPr/>
            <p:nvPr/>
          </p:nvSpPr>
          <p:spPr>
            <a:xfrm>
              <a:off x="5165" y="5542"/>
              <a:ext cx="185" cy="13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71" name="Oval 41"/>
            <p:cNvSpPr/>
            <p:nvPr/>
          </p:nvSpPr>
          <p:spPr>
            <a:xfrm>
              <a:off x="6628" y="5542"/>
              <a:ext cx="185" cy="13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72" name="Oval 42"/>
            <p:cNvSpPr/>
            <p:nvPr/>
          </p:nvSpPr>
          <p:spPr>
            <a:xfrm>
              <a:off x="8110" y="5542"/>
              <a:ext cx="188" cy="13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85" name="TextBox 49"/>
            <p:cNvSpPr txBox="1"/>
            <p:nvPr/>
          </p:nvSpPr>
          <p:spPr>
            <a:xfrm>
              <a:off x="2537" y="5743"/>
              <a:ext cx="1099" cy="253"/>
            </a:xfrm>
            <a:prstGeom prst="rect">
              <a:avLst/>
            </a:prstGeom>
            <a:noFill/>
          </p:spPr>
          <p:txBody>
            <a:bodyPr wrap="square">
              <a:spAutoFit/>
            </a:bodyPr>
            <a:lstStyle/>
            <a:p>
              <a:pPr algn="ctr"/>
              <a:r>
                <a:rPr lang="en-US" altLang="zh-CN" sz="1000" dirty="0">
                  <a:solidFill>
                    <a:schemeClr val="tx1">
                      <a:lumMod val="65000"/>
                      <a:lumOff val="35000"/>
                    </a:schemeClr>
                  </a:solidFill>
                  <a:latin typeface="华文细黑" panose="02010600040101010101" pitchFamily="2" charset="-122"/>
                  <a:ea typeface="华文细黑" panose="02010600040101010101" pitchFamily="2" charset="-122"/>
                </a:rPr>
                <a:t>Enter your title</a:t>
              </a:r>
              <a:endParaRPr lang="zh-CN" altLang="en-US" sz="1000" dirty="0">
                <a:solidFill>
                  <a:schemeClr val="tx1">
                    <a:lumMod val="65000"/>
                    <a:lumOff val="35000"/>
                  </a:schemeClr>
                </a:solidFill>
                <a:latin typeface="华文细黑" panose="02010600040101010101" pitchFamily="2" charset="-122"/>
                <a:ea typeface="华文细黑" panose="02010600040101010101" pitchFamily="2" charset="-122"/>
              </a:endParaRPr>
            </a:p>
          </p:txBody>
        </p:sp>
        <p:sp>
          <p:nvSpPr>
            <p:cNvPr id="86" name="TextBox 50"/>
            <p:cNvSpPr txBox="1"/>
            <p:nvPr/>
          </p:nvSpPr>
          <p:spPr>
            <a:xfrm>
              <a:off x="3988" y="5743"/>
              <a:ext cx="1099" cy="253"/>
            </a:xfrm>
            <a:prstGeom prst="rect">
              <a:avLst/>
            </a:prstGeom>
            <a:noFill/>
          </p:spPr>
          <p:txBody>
            <a:bodyPr wrap="square">
              <a:spAutoFit/>
            </a:bodyPr>
            <a:lstStyle/>
            <a:p>
              <a:pPr algn="ctr"/>
              <a:r>
                <a:rPr lang="en-US" altLang="zh-CN" sz="1000" dirty="0">
                  <a:solidFill>
                    <a:schemeClr val="tx1">
                      <a:lumMod val="65000"/>
                      <a:lumOff val="35000"/>
                    </a:schemeClr>
                  </a:solidFill>
                  <a:latin typeface="华文细黑" panose="02010600040101010101" pitchFamily="2" charset="-122"/>
                  <a:ea typeface="华文细黑" panose="02010600040101010101" pitchFamily="2" charset="-122"/>
                </a:rPr>
                <a:t>Enter your title</a:t>
              </a:r>
              <a:endParaRPr lang="zh-CN" altLang="en-US" sz="1000" dirty="0">
                <a:solidFill>
                  <a:schemeClr val="tx1">
                    <a:lumMod val="65000"/>
                    <a:lumOff val="35000"/>
                  </a:schemeClr>
                </a:solidFill>
                <a:latin typeface="华文细黑" panose="02010600040101010101" pitchFamily="2" charset="-122"/>
                <a:ea typeface="华文细黑" panose="02010600040101010101" pitchFamily="2" charset="-122"/>
              </a:endParaRPr>
            </a:p>
          </p:txBody>
        </p:sp>
        <p:sp>
          <p:nvSpPr>
            <p:cNvPr id="87" name="TextBox 51"/>
            <p:cNvSpPr txBox="1"/>
            <p:nvPr/>
          </p:nvSpPr>
          <p:spPr>
            <a:xfrm>
              <a:off x="5441" y="5743"/>
              <a:ext cx="1099" cy="253"/>
            </a:xfrm>
            <a:prstGeom prst="rect">
              <a:avLst/>
            </a:prstGeom>
            <a:noFill/>
          </p:spPr>
          <p:txBody>
            <a:bodyPr wrap="square">
              <a:spAutoFit/>
            </a:bodyPr>
            <a:lstStyle/>
            <a:p>
              <a:pPr algn="ctr"/>
              <a:r>
                <a:rPr lang="en-US" altLang="zh-CN" sz="1000" dirty="0">
                  <a:solidFill>
                    <a:schemeClr val="tx1">
                      <a:lumMod val="65000"/>
                      <a:lumOff val="35000"/>
                    </a:schemeClr>
                  </a:solidFill>
                  <a:latin typeface="华文细黑" panose="02010600040101010101" pitchFamily="2" charset="-122"/>
                  <a:ea typeface="华文细黑" panose="02010600040101010101" pitchFamily="2" charset="-122"/>
                </a:rPr>
                <a:t>Enter your title</a:t>
              </a:r>
              <a:endParaRPr lang="zh-CN" altLang="en-US" sz="1000" dirty="0">
                <a:solidFill>
                  <a:schemeClr val="tx1">
                    <a:lumMod val="65000"/>
                    <a:lumOff val="35000"/>
                  </a:schemeClr>
                </a:solidFill>
                <a:latin typeface="华文细黑" panose="02010600040101010101" pitchFamily="2" charset="-122"/>
                <a:ea typeface="华文细黑" panose="02010600040101010101" pitchFamily="2" charset="-122"/>
              </a:endParaRPr>
            </a:p>
          </p:txBody>
        </p:sp>
        <p:sp>
          <p:nvSpPr>
            <p:cNvPr id="88" name="TextBox 52"/>
            <p:cNvSpPr txBox="1"/>
            <p:nvPr/>
          </p:nvSpPr>
          <p:spPr>
            <a:xfrm>
              <a:off x="6898" y="5743"/>
              <a:ext cx="1099" cy="253"/>
            </a:xfrm>
            <a:prstGeom prst="rect">
              <a:avLst/>
            </a:prstGeom>
            <a:noFill/>
          </p:spPr>
          <p:txBody>
            <a:bodyPr wrap="square">
              <a:spAutoFit/>
            </a:bodyPr>
            <a:lstStyle/>
            <a:p>
              <a:pPr algn="ctr"/>
              <a:r>
                <a:rPr lang="en-US" altLang="zh-CN" sz="1000" dirty="0">
                  <a:solidFill>
                    <a:schemeClr val="tx1">
                      <a:lumMod val="65000"/>
                      <a:lumOff val="35000"/>
                    </a:schemeClr>
                  </a:solidFill>
                  <a:latin typeface="华文细黑" panose="02010600040101010101" pitchFamily="2" charset="-122"/>
                  <a:ea typeface="华文细黑" panose="02010600040101010101" pitchFamily="2" charset="-122"/>
                </a:rPr>
                <a:t>Enter your title</a:t>
              </a:r>
              <a:endParaRPr lang="zh-CN" altLang="en-US" sz="1000" dirty="0">
                <a:solidFill>
                  <a:schemeClr val="tx1">
                    <a:lumMod val="65000"/>
                    <a:lumOff val="35000"/>
                  </a:schemeClr>
                </a:solidFill>
                <a:latin typeface="华文细黑" panose="02010600040101010101" pitchFamily="2" charset="-122"/>
                <a:ea typeface="华文细黑" panose="02010600040101010101" pitchFamily="2" charset="-122"/>
              </a:endParaRPr>
            </a:p>
          </p:txBody>
        </p:sp>
        <p:sp>
          <p:nvSpPr>
            <p:cNvPr id="89" name="Rectangle 53"/>
            <p:cNvSpPr/>
            <p:nvPr/>
          </p:nvSpPr>
          <p:spPr>
            <a:xfrm>
              <a:off x="9145" y="2997"/>
              <a:ext cx="295" cy="221"/>
            </a:xfrm>
            <a:prstGeom prst="rect">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90" name="Rectangle 54"/>
            <p:cNvSpPr/>
            <p:nvPr/>
          </p:nvSpPr>
          <p:spPr>
            <a:xfrm>
              <a:off x="9145" y="3944"/>
              <a:ext cx="295" cy="219"/>
            </a:xfrm>
            <a:prstGeom prst="rect">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91" name="Rectangle 55"/>
            <p:cNvSpPr/>
            <p:nvPr/>
          </p:nvSpPr>
          <p:spPr>
            <a:xfrm>
              <a:off x="9145" y="4877"/>
              <a:ext cx="295" cy="221"/>
            </a:xfrm>
            <a:prstGeom prst="rect">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92" name="Rectangle 56"/>
            <p:cNvSpPr/>
            <p:nvPr/>
          </p:nvSpPr>
          <p:spPr>
            <a:xfrm>
              <a:off x="9145" y="5797"/>
              <a:ext cx="295" cy="221"/>
            </a:xfrm>
            <a:prstGeom prst="rect">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300">
                <a:solidFill>
                  <a:srgbClr val="FFFFFF"/>
                </a:solidFill>
                <a:latin typeface="华文细黑" panose="02010600040101010101" pitchFamily="2" charset="-122"/>
                <a:ea typeface="华文细黑" panose="02010600040101010101" pitchFamily="2" charset="-122"/>
              </a:endParaRPr>
            </a:p>
          </p:txBody>
        </p:sp>
        <p:sp>
          <p:nvSpPr>
            <p:cNvPr id="93" name="TextBox 57"/>
            <p:cNvSpPr txBox="1"/>
            <p:nvPr/>
          </p:nvSpPr>
          <p:spPr>
            <a:xfrm>
              <a:off x="9553" y="2916"/>
              <a:ext cx="1503" cy="318"/>
            </a:xfrm>
            <a:prstGeom prst="rect">
              <a:avLst/>
            </a:prstGeom>
            <a:noFill/>
          </p:spPr>
          <p:txBody>
            <a:bodyPr wrap="square">
              <a:spAutoFit/>
            </a:bodyPr>
            <a:lstStyle/>
            <a:p>
              <a:pPr algn="l"/>
              <a:r>
                <a:rPr lang="en-US" altLang="zh-CN" sz="1400" b="1" dirty="0">
                  <a:solidFill>
                    <a:schemeClr val="accent2"/>
                  </a:solidFill>
                  <a:latin typeface="华文细黑" panose="02010600040101010101" pitchFamily="2" charset="-122"/>
                  <a:ea typeface="华文细黑" panose="02010600040101010101" pitchFamily="2" charset="-122"/>
                </a:rPr>
                <a:t>Enter your title</a:t>
              </a:r>
              <a:endParaRPr lang="zh-CN" altLang="en-US" sz="1400" b="1" dirty="0">
                <a:solidFill>
                  <a:schemeClr val="accent2"/>
                </a:solidFill>
                <a:latin typeface="华文细黑" panose="02010600040101010101" pitchFamily="2" charset="-122"/>
                <a:ea typeface="华文细黑" panose="02010600040101010101" pitchFamily="2" charset="-122"/>
              </a:endParaRPr>
            </a:p>
          </p:txBody>
        </p:sp>
        <p:sp>
          <p:nvSpPr>
            <p:cNvPr id="94" name="TextBox 58"/>
            <p:cNvSpPr txBox="1"/>
            <p:nvPr/>
          </p:nvSpPr>
          <p:spPr>
            <a:xfrm>
              <a:off x="9525" y="3167"/>
              <a:ext cx="2660" cy="254"/>
            </a:xfrm>
            <a:prstGeom prst="rect">
              <a:avLst/>
            </a:prstGeom>
            <a:noFill/>
          </p:spPr>
          <p:txBody>
            <a:bodyPr>
              <a:spAutoFit/>
            </a:bodyPr>
            <a:lstStyle/>
            <a:p>
              <a:pPr defTabSz="912495">
                <a:spcBef>
                  <a:spcPct val="20000"/>
                </a:spcBef>
                <a:defRPr/>
              </a:pPr>
              <a:r>
                <a:rPr lang="en-US" altLang="zh-CN" sz="10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endParaRPr lang="zh-CN" altLang="en-US" sz="10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endParaRPr>
            </a:p>
          </p:txBody>
        </p:sp>
        <p:sp>
          <p:nvSpPr>
            <p:cNvPr id="95" name="TextBox 59"/>
            <p:cNvSpPr txBox="1"/>
            <p:nvPr/>
          </p:nvSpPr>
          <p:spPr>
            <a:xfrm>
              <a:off x="9553" y="3791"/>
              <a:ext cx="1713" cy="317"/>
            </a:xfrm>
            <a:prstGeom prst="rect">
              <a:avLst/>
            </a:prstGeom>
            <a:noFill/>
          </p:spPr>
          <p:txBody>
            <a:bodyPr wrap="square">
              <a:spAutoFit/>
            </a:bodyPr>
            <a:lstStyle/>
            <a:p>
              <a:pPr algn="l"/>
              <a:r>
                <a:rPr lang="en-US" altLang="zh-CN" sz="1400" b="1" dirty="0">
                  <a:solidFill>
                    <a:schemeClr val="accent2"/>
                  </a:solidFill>
                  <a:latin typeface="华文细黑" panose="02010600040101010101" pitchFamily="2" charset="-122"/>
                  <a:ea typeface="华文细黑" panose="02010600040101010101" pitchFamily="2" charset="-122"/>
                </a:rPr>
                <a:t>Enter your title</a:t>
              </a:r>
              <a:endParaRPr lang="zh-CN" altLang="en-US" sz="1400" b="1" dirty="0">
                <a:solidFill>
                  <a:schemeClr val="accent2"/>
                </a:solidFill>
                <a:latin typeface="华文细黑" panose="02010600040101010101" pitchFamily="2" charset="-122"/>
                <a:ea typeface="华文细黑" panose="02010600040101010101" pitchFamily="2" charset="-122"/>
              </a:endParaRPr>
            </a:p>
          </p:txBody>
        </p:sp>
        <p:sp>
          <p:nvSpPr>
            <p:cNvPr id="96" name="TextBox 60"/>
            <p:cNvSpPr txBox="1"/>
            <p:nvPr/>
          </p:nvSpPr>
          <p:spPr>
            <a:xfrm>
              <a:off x="9525" y="4041"/>
              <a:ext cx="2660" cy="445"/>
            </a:xfrm>
            <a:prstGeom prst="rect">
              <a:avLst/>
            </a:prstGeom>
            <a:noFill/>
          </p:spPr>
          <p:txBody>
            <a:bodyPr>
              <a:spAutoFit/>
            </a:bodyPr>
            <a:lstStyle/>
            <a:p>
              <a:r>
                <a:rPr lang="en-US" altLang="zh-CN" sz="12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endParaRPr lang="zh-CN" altLang="en-US" sz="12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endParaRPr>
            </a:p>
            <a:p>
              <a:pPr eaLnBrk="1" hangingPunct="1"/>
              <a:r>
                <a:rPr lang="en-US" sz="1000" dirty="0">
                  <a:solidFill>
                    <a:srgbClr val="A6A6A6"/>
                  </a:solidFill>
                  <a:latin typeface="华文细黑" panose="02010600040101010101" pitchFamily="2" charset="-122"/>
                  <a:ea typeface="华文细黑" panose="02010600040101010101" pitchFamily="2" charset="-122"/>
                </a:rPr>
                <a:t>.</a:t>
              </a:r>
              <a:endParaRPr lang="en-US" sz="1000" b="1" dirty="0">
                <a:solidFill>
                  <a:srgbClr val="A6A6A6"/>
                </a:solidFill>
                <a:latin typeface="华文细黑" panose="02010600040101010101" pitchFamily="2" charset="-122"/>
                <a:ea typeface="华文细黑" panose="02010600040101010101" pitchFamily="2" charset="-122"/>
              </a:endParaRPr>
            </a:p>
          </p:txBody>
        </p:sp>
        <p:sp>
          <p:nvSpPr>
            <p:cNvPr id="97" name="TextBox 61"/>
            <p:cNvSpPr txBox="1"/>
            <p:nvPr/>
          </p:nvSpPr>
          <p:spPr>
            <a:xfrm>
              <a:off x="9553" y="4740"/>
              <a:ext cx="1503" cy="318"/>
            </a:xfrm>
            <a:prstGeom prst="rect">
              <a:avLst/>
            </a:prstGeom>
            <a:noFill/>
          </p:spPr>
          <p:txBody>
            <a:bodyPr wrap="square">
              <a:spAutoFit/>
            </a:bodyPr>
            <a:lstStyle/>
            <a:p>
              <a:pPr algn="l"/>
              <a:r>
                <a:rPr lang="en-US" altLang="zh-CN" sz="1400" b="1" dirty="0">
                  <a:solidFill>
                    <a:schemeClr val="accent2"/>
                  </a:solidFill>
                  <a:latin typeface="华文细黑" panose="02010600040101010101" pitchFamily="2" charset="-122"/>
                  <a:ea typeface="华文细黑" panose="02010600040101010101" pitchFamily="2" charset="-122"/>
                </a:rPr>
                <a:t>Enter your title</a:t>
              </a:r>
              <a:endParaRPr lang="zh-CN" altLang="en-US" sz="1400" b="1" dirty="0">
                <a:solidFill>
                  <a:schemeClr val="accent2"/>
                </a:solidFill>
                <a:latin typeface="华文细黑" panose="02010600040101010101" pitchFamily="2" charset="-122"/>
                <a:ea typeface="华文细黑" panose="02010600040101010101" pitchFamily="2" charset="-122"/>
              </a:endParaRPr>
            </a:p>
          </p:txBody>
        </p:sp>
        <p:sp>
          <p:nvSpPr>
            <p:cNvPr id="98" name="TextBox 62"/>
            <p:cNvSpPr txBox="1"/>
            <p:nvPr/>
          </p:nvSpPr>
          <p:spPr>
            <a:xfrm>
              <a:off x="9525" y="4990"/>
              <a:ext cx="2660" cy="254"/>
            </a:xfrm>
            <a:prstGeom prst="rect">
              <a:avLst/>
            </a:prstGeom>
            <a:noFill/>
          </p:spPr>
          <p:txBody>
            <a:bodyPr>
              <a:spAutoFit/>
            </a:bodyPr>
            <a:lstStyle/>
            <a:p>
              <a:pPr defTabSz="912495">
                <a:spcBef>
                  <a:spcPct val="20000"/>
                </a:spcBef>
                <a:defRPr/>
              </a:pPr>
              <a:r>
                <a:rPr lang="en-US" altLang="zh-CN" sz="10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endParaRPr lang="zh-CN" altLang="en-US" sz="10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endParaRPr>
            </a:p>
          </p:txBody>
        </p:sp>
        <p:sp>
          <p:nvSpPr>
            <p:cNvPr id="99" name="TextBox 63"/>
            <p:cNvSpPr txBox="1"/>
            <p:nvPr/>
          </p:nvSpPr>
          <p:spPr>
            <a:xfrm>
              <a:off x="9553" y="5687"/>
              <a:ext cx="1503" cy="318"/>
            </a:xfrm>
            <a:prstGeom prst="rect">
              <a:avLst/>
            </a:prstGeom>
            <a:noFill/>
          </p:spPr>
          <p:txBody>
            <a:bodyPr wrap="square">
              <a:spAutoFit/>
            </a:bodyPr>
            <a:lstStyle/>
            <a:p>
              <a:pPr algn="l"/>
              <a:r>
                <a:rPr lang="en-US" altLang="zh-CN" sz="1400" b="1" dirty="0">
                  <a:solidFill>
                    <a:schemeClr val="accent2"/>
                  </a:solidFill>
                  <a:latin typeface="华文细黑" panose="02010600040101010101" pitchFamily="2" charset="-122"/>
                  <a:ea typeface="华文细黑" panose="02010600040101010101" pitchFamily="2" charset="-122"/>
                </a:rPr>
                <a:t>Enter your title</a:t>
              </a:r>
              <a:endParaRPr lang="zh-CN" altLang="en-US" sz="1400" b="1" dirty="0">
                <a:solidFill>
                  <a:schemeClr val="accent2"/>
                </a:solidFill>
                <a:latin typeface="华文细黑" panose="02010600040101010101" pitchFamily="2" charset="-122"/>
                <a:ea typeface="华文细黑" panose="02010600040101010101" pitchFamily="2" charset="-122"/>
              </a:endParaRPr>
            </a:p>
          </p:txBody>
        </p:sp>
        <p:sp>
          <p:nvSpPr>
            <p:cNvPr id="100" name="TextBox 64"/>
            <p:cNvSpPr txBox="1"/>
            <p:nvPr/>
          </p:nvSpPr>
          <p:spPr>
            <a:xfrm>
              <a:off x="9525" y="5935"/>
              <a:ext cx="2660" cy="254"/>
            </a:xfrm>
            <a:prstGeom prst="rect">
              <a:avLst/>
            </a:prstGeom>
            <a:noFill/>
          </p:spPr>
          <p:txBody>
            <a:bodyPr>
              <a:spAutoFit/>
            </a:bodyPr>
            <a:lstStyle/>
            <a:p>
              <a:pPr defTabSz="912495">
                <a:spcBef>
                  <a:spcPct val="20000"/>
                </a:spcBef>
                <a:defRPr/>
              </a:pPr>
              <a:r>
                <a:rPr lang="en-US" altLang="zh-CN" sz="10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endParaRPr lang="zh-CN" altLang="en-US" sz="10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1577340" y="2082800"/>
            <a:ext cx="1689680" cy="1676400"/>
            <a:chOff x="797560" y="1739900"/>
            <a:chExt cx="2355311" cy="2336800"/>
          </a:xfrm>
          <a:solidFill>
            <a:srgbClr val="44BD87"/>
          </a:solidFill>
        </p:grpSpPr>
        <p:sp>
          <p:nvSpPr>
            <p:cNvPr id="2" name="椭圆 1"/>
            <p:cNvSpPr/>
            <p:nvPr/>
          </p:nvSpPr>
          <p:spPr>
            <a:xfrm>
              <a:off x="797560" y="1739900"/>
              <a:ext cx="2336800" cy="2336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22" name="椭圆 21"/>
            <p:cNvSpPr/>
            <p:nvPr/>
          </p:nvSpPr>
          <p:spPr>
            <a:xfrm>
              <a:off x="1048558" y="1806363"/>
              <a:ext cx="2104313" cy="2104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grpSp>
      <p:cxnSp>
        <p:nvCxnSpPr>
          <p:cNvPr id="7" name="直接连接符 6"/>
          <p:cNvCxnSpPr>
            <a:stCxn id="2" idx="5"/>
          </p:cNvCxnSpPr>
          <p:nvPr/>
        </p:nvCxnSpPr>
        <p:spPr>
          <a:xfrm>
            <a:off x="3008237" y="3513697"/>
            <a:ext cx="988499" cy="666926"/>
          </a:xfrm>
          <a:prstGeom prst="line">
            <a:avLst/>
          </a:prstGeom>
          <a:ln w="38100">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5568949" y="3134535"/>
            <a:ext cx="1099473" cy="810030"/>
          </a:xfrm>
          <a:prstGeom prst="line">
            <a:avLst/>
          </a:prstGeom>
          <a:ln w="38100">
            <a:solidFill>
              <a:srgbClr val="D9D9D9"/>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41" idx="5"/>
          </p:cNvCxnSpPr>
          <p:nvPr/>
        </p:nvCxnSpPr>
        <p:spPr>
          <a:xfrm>
            <a:off x="8007896" y="3509832"/>
            <a:ext cx="921916" cy="755104"/>
          </a:xfrm>
          <a:prstGeom prst="line">
            <a:avLst/>
          </a:prstGeom>
          <a:ln w="38100">
            <a:solidFill>
              <a:srgbClr val="D9D9D9"/>
            </a:solidFill>
          </a:ln>
        </p:spPr>
        <p:style>
          <a:lnRef idx="1">
            <a:schemeClr val="accent1"/>
          </a:lnRef>
          <a:fillRef idx="0">
            <a:schemeClr val="accent1"/>
          </a:fillRef>
          <a:effectRef idx="0">
            <a:schemeClr val="accent1"/>
          </a:effectRef>
          <a:fontRef idx="minor">
            <a:schemeClr val="tx1"/>
          </a:fontRef>
        </p:style>
      </p:cxnSp>
      <p:sp>
        <p:nvSpPr>
          <p:cNvPr id="54" name="KSO_Shape"/>
          <p:cNvSpPr>
            <a:spLocks noChangeArrowheads="1"/>
          </p:cNvSpPr>
          <p:nvPr/>
        </p:nvSpPr>
        <p:spPr bwMode="auto">
          <a:xfrm>
            <a:off x="2126343" y="2623206"/>
            <a:ext cx="544286" cy="537031"/>
          </a:xfrm>
          <a:custGeom>
            <a:avLst/>
            <a:gdLst/>
            <a:ahLst/>
            <a:cxnLst/>
            <a:rect l="0" t="0" r="r" b="b"/>
            <a:pathLst>
              <a:path w="1622425" h="1601788">
                <a:moveTo>
                  <a:pt x="1477962" y="927100"/>
                </a:moveTo>
                <a:lnTo>
                  <a:pt x="1622425" y="927100"/>
                </a:lnTo>
                <a:lnTo>
                  <a:pt x="1622425" y="1293813"/>
                </a:lnTo>
                <a:lnTo>
                  <a:pt x="1477962" y="1293813"/>
                </a:lnTo>
                <a:lnTo>
                  <a:pt x="1477962" y="927100"/>
                </a:lnTo>
                <a:close/>
                <a:moveTo>
                  <a:pt x="1477962" y="463550"/>
                </a:moveTo>
                <a:lnTo>
                  <a:pt x="1622425" y="463550"/>
                </a:lnTo>
                <a:lnTo>
                  <a:pt x="1622425" y="830263"/>
                </a:lnTo>
                <a:lnTo>
                  <a:pt x="1477962" y="830263"/>
                </a:lnTo>
                <a:lnTo>
                  <a:pt x="1477962" y="463550"/>
                </a:lnTo>
                <a:close/>
                <a:moveTo>
                  <a:pt x="871932" y="418865"/>
                </a:moveTo>
                <a:lnTo>
                  <a:pt x="866214" y="419183"/>
                </a:lnTo>
                <a:lnTo>
                  <a:pt x="859861" y="419183"/>
                </a:lnTo>
                <a:lnTo>
                  <a:pt x="848426" y="420453"/>
                </a:lnTo>
                <a:lnTo>
                  <a:pt x="837309" y="422359"/>
                </a:lnTo>
                <a:lnTo>
                  <a:pt x="826509" y="424582"/>
                </a:lnTo>
                <a:lnTo>
                  <a:pt x="815709" y="427440"/>
                </a:lnTo>
                <a:lnTo>
                  <a:pt x="805862" y="430298"/>
                </a:lnTo>
                <a:lnTo>
                  <a:pt x="796650" y="433473"/>
                </a:lnTo>
                <a:lnTo>
                  <a:pt x="787439" y="436649"/>
                </a:lnTo>
                <a:lnTo>
                  <a:pt x="771874" y="443000"/>
                </a:lnTo>
                <a:lnTo>
                  <a:pt x="766792" y="444906"/>
                </a:lnTo>
                <a:lnTo>
                  <a:pt x="762027" y="446811"/>
                </a:lnTo>
                <a:lnTo>
                  <a:pt x="757262" y="449034"/>
                </a:lnTo>
                <a:lnTo>
                  <a:pt x="752498" y="451257"/>
                </a:lnTo>
                <a:lnTo>
                  <a:pt x="748051" y="454115"/>
                </a:lnTo>
                <a:lnTo>
                  <a:pt x="743921" y="456655"/>
                </a:lnTo>
                <a:lnTo>
                  <a:pt x="739792" y="459831"/>
                </a:lnTo>
                <a:lnTo>
                  <a:pt x="735345" y="463324"/>
                </a:lnTo>
                <a:lnTo>
                  <a:pt x="731533" y="466817"/>
                </a:lnTo>
                <a:lnTo>
                  <a:pt x="728039" y="470628"/>
                </a:lnTo>
                <a:lnTo>
                  <a:pt x="724545" y="474757"/>
                </a:lnTo>
                <a:lnTo>
                  <a:pt x="721051" y="479202"/>
                </a:lnTo>
                <a:lnTo>
                  <a:pt x="718192" y="483966"/>
                </a:lnTo>
                <a:lnTo>
                  <a:pt x="715333" y="488729"/>
                </a:lnTo>
                <a:lnTo>
                  <a:pt x="712792" y="493810"/>
                </a:lnTo>
                <a:lnTo>
                  <a:pt x="710251" y="499526"/>
                </a:lnTo>
                <a:lnTo>
                  <a:pt x="708028" y="504925"/>
                </a:lnTo>
                <a:lnTo>
                  <a:pt x="706122" y="510959"/>
                </a:lnTo>
                <a:lnTo>
                  <a:pt x="704216" y="517310"/>
                </a:lnTo>
                <a:lnTo>
                  <a:pt x="702628" y="523979"/>
                </a:lnTo>
                <a:lnTo>
                  <a:pt x="701357" y="530648"/>
                </a:lnTo>
                <a:lnTo>
                  <a:pt x="700404" y="537952"/>
                </a:lnTo>
                <a:lnTo>
                  <a:pt x="699769" y="545256"/>
                </a:lnTo>
                <a:lnTo>
                  <a:pt x="699451" y="553512"/>
                </a:lnTo>
                <a:lnTo>
                  <a:pt x="699451" y="561451"/>
                </a:lnTo>
                <a:lnTo>
                  <a:pt x="699451" y="570025"/>
                </a:lnTo>
                <a:lnTo>
                  <a:pt x="700087" y="578600"/>
                </a:lnTo>
                <a:lnTo>
                  <a:pt x="700722" y="587809"/>
                </a:lnTo>
                <a:lnTo>
                  <a:pt x="701992" y="597018"/>
                </a:lnTo>
                <a:lnTo>
                  <a:pt x="703263" y="607180"/>
                </a:lnTo>
                <a:lnTo>
                  <a:pt x="705169" y="617025"/>
                </a:lnTo>
                <a:lnTo>
                  <a:pt x="707392" y="627504"/>
                </a:lnTo>
                <a:lnTo>
                  <a:pt x="708028" y="630998"/>
                </a:lnTo>
                <a:lnTo>
                  <a:pt x="708028" y="634173"/>
                </a:lnTo>
                <a:lnTo>
                  <a:pt x="707710" y="637666"/>
                </a:lnTo>
                <a:lnTo>
                  <a:pt x="707392" y="640524"/>
                </a:lnTo>
                <a:lnTo>
                  <a:pt x="706757" y="643065"/>
                </a:lnTo>
                <a:lnTo>
                  <a:pt x="705804" y="645605"/>
                </a:lnTo>
                <a:lnTo>
                  <a:pt x="703263" y="650051"/>
                </a:lnTo>
                <a:lnTo>
                  <a:pt x="701039" y="654815"/>
                </a:lnTo>
                <a:lnTo>
                  <a:pt x="699134" y="658626"/>
                </a:lnTo>
                <a:lnTo>
                  <a:pt x="698498" y="660531"/>
                </a:lnTo>
                <a:lnTo>
                  <a:pt x="697863" y="662436"/>
                </a:lnTo>
                <a:lnTo>
                  <a:pt x="697545" y="664342"/>
                </a:lnTo>
                <a:lnTo>
                  <a:pt x="697545" y="666247"/>
                </a:lnTo>
                <a:lnTo>
                  <a:pt x="699134" y="688794"/>
                </a:lnTo>
                <a:lnTo>
                  <a:pt x="700404" y="702132"/>
                </a:lnTo>
                <a:lnTo>
                  <a:pt x="701039" y="709436"/>
                </a:lnTo>
                <a:lnTo>
                  <a:pt x="702310" y="716104"/>
                </a:lnTo>
                <a:lnTo>
                  <a:pt x="703581" y="723408"/>
                </a:lnTo>
                <a:lnTo>
                  <a:pt x="705487" y="729760"/>
                </a:lnTo>
                <a:lnTo>
                  <a:pt x="707075" y="736111"/>
                </a:lnTo>
                <a:lnTo>
                  <a:pt x="709298" y="742145"/>
                </a:lnTo>
                <a:lnTo>
                  <a:pt x="711839" y="747226"/>
                </a:lnTo>
                <a:lnTo>
                  <a:pt x="714698" y="751989"/>
                </a:lnTo>
                <a:lnTo>
                  <a:pt x="716286" y="753894"/>
                </a:lnTo>
                <a:lnTo>
                  <a:pt x="718192" y="755800"/>
                </a:lnTo>
                <a:lnTo>
                  <a:pt x="719780" y="757705"/>
                </a:lnTo>
                <a:lnTo>
                  <a:pt x="722322" y="759293"/>
                </a:lnTo>
                <a:lnTo>
                  <a:pt x="725816" y="760563"/>
                </a:lnTo>
                <a:lnTo>
                  <a:pt x="731533" y="762151"/>
                </a:lnTo>
                <a:lnTo>
                  <a:pt x="736933" y="763104"/>
                </a:lnTo>
                <a:lnTo>
                  <a:pt x="738839" y="763421"/>
                </a:lnTo>
                <a:lnTo>
                  <a:pt x="739792" y="763104"/>
                </a:lnTo>
                <a:lnTo>
                  <a:pt x="745827" y="831062"/>
                </a:lnTo>
                <a:lnTo>
                  <a:pt x="747098" y="833603"/>
                </a:lnTo>
                <a:lnTo>
                  <a:pt x="748368" y="835826"/>
                </a:lnTo>
                <a:lnTo>
                  <a:pt x="749639" y="838049"/>
                </a:lnTo>
                <a:lnTo>
                  <a:pt x="751227" y="839954"/>
                </a:lnTo>
                <a:lnTo>
                  <a:pt x="754404" y="843765"/>
                </a:lnTo>
                <a:lnTo>
                  <a:pt x="757898" y="847576"/>
                </a:lnTo>
                <a:lnTo>
                  <a:pt x="761074" y="851386"/>
                </a:lnTo>
                <a:lnTo>
                  <a:pt x="762662" y="853609"/>
                </a:lnTo>
                <a:lnTo>
                  <a:pt x="763933" y="855832"/>
                </a:lnTo>
                <a:lnTo>
                  <a:pt x="765204" y="858373"/>
                </a:lnTo>
                <a:lnTo>
                  <a:pt x="766474" y="861548"/>
                </a:lnTo>
                <a:lnTo>
                  <a:pt x="767427" y="865042"/>
                </a:lnTo>
                <a:lnTo>
                  <a:pt x="768380" y="868852"/>
                </a:lnTo>
                <a:lnTo>
                  <a:pt x="751545" y="872663"/>
                </a:lnTo>
                <a:lnTo>
                  <a:pt x="744874" y="887271"/>
                </a:lnTo>
                <a:lnTo>
                  <a:pt x="740745" y="895528"/>
                </a:lnTo>
                <a:lnTo>
                  <a:pt x="736298" y="904102"/>
                </a:lnTo>
                <a:lnTo>
                  <a:pt x="731533" y="912358"/>
                </a:lnTo>
                <a:lnTo>
                  <a:pt x="726451" y="919980"/>
                </a:lnTo>
                <a:lnTo>
                  <a:pt x="723910" y="923156"/>
                </a:lnTo>
                <a:lnTo>
                  <a:pt x="721051" y="926014"/>
                </a:lnTo>
                <a:lnTo>
                  <a:pt x="718510" y="928555"/>
                </a:lnTo>
                <a:lnTo>
                  <a:pt x="715969" y="930778"/>
                </a:lnTo>
                <a:lnTo>
                  <a:pt x="680393" y="940622"/>
                </a:lnTo>
                <a:lnTo>
                  <a:pt x="648628" y="953960"/>
                </a:lnTo>
                <a:lnTo>
                  <a:pt x="615911" y="967932"/>
                </a:lnTo>
                <a:lnTo>
                  <a:pt x="551747" y="995243"/>
                </a:lnTo>
                <a:lnTo>
                  <a:pt x="544123" y="998101"/>
                </a:lnTo>
                <a:lnTo>
                  <a:pt x="537135" y="1000641"/>
                </a:lnTo>
                <a:lnTo>
                  <a:pt x="522524" y="1006040"/>
                </a:lnTo>
                <a:lnTo>
                  <a:pt x="507912" y="1011121"/>
                </a:lnTo>
                <a:lnTo>
                  <a:pt x="500924" y="1013979"/>
                </a:lnTo>
                <a:lnTo>
                  <a:pt x="493936" y="1016837"/>
                </a:lnTo>
                <a:lnTo>
                  <a:pt x="487583" y="1020648"/>
                </a:lnTo>
                <a:lnTo>
                  <a:pt x="481548" y="1024141"/>
                </a:lnTo>
                <a:lnTo>
                  <a:pt x="475512" y="1027952"/>
                </a:lnTo>
                <a:lnTo>
                  <a:pt x="470430" y="1032398"/>
                </a:lnTo>
                <a:lnTo>
                  <a:pt x="467889" y="1034938"/>
                </a:lnTo>
                <a:lnTo>
                  <a:pt x="465665" y="1037796"/>
                </a:lnTo>
                <a:lnTo>
                  <a:pt x="463442" y="1040337"/>
                </a:lnTo>
                <a:lnTo>
                  <a:pt x="461218" y="1043195"/>
                </a:lnTo>
                <a:lnTo>
                  <a:pt x="459313" y="1046370"/>
                </a:lnTo>
                <a:lnTo>
                  <a:pt x="457407" y="1049546"/>
                </a:lnTo>
                <a:lnTo>
                  <a:pt x="456136" y="1052722"/>
                </a:lnTo>
                <a:lnTo>
                  <a:pt x="454548" y="1056850"/>
                </a:lnTo>
                <a:lnTo>
                  <a:pt x="454230" y="1082573"/>
                </a:lnTo>
                <a:lnTo>
                  <a:pt x="453595" y="1116234"/>
                </a:lnTo>
                <a:lnTo>
                  <a:pt x="452960" y="1151484"/>
                </a:lnTo>
                <a:lnTo>
                  <a:pt x="452642" y="1167997"/>
                </a:lnTo>
                <a:lnTo>
                  <a:pt x="452960" y="1182605"/>
                </a:lnTo>
                <a:lnTo>
                  <a:pt x="1276928" y="1182605"/>
                </a:lnTo>
                <a:lnTo>
                  <a:pt x="1277245" y="1167997"/>
                </a:lnTo>
                <a:lnTo>
                  <a:pt x="1276928" y="1151484"/>
                </a:lnTo>
                <a:lnTo>
                  <a:pt x="1276292" y="1116234"/>
                </a:lnTo>
                <a:lnTo>
                  <a:pt x="1275339" y="1082573"/>
                </a:lnTo>
                <a:lnTo>
                  <a:pt x="1275022" y="1056850"/>
                </a:lnTo>
                <a:lnTo>
                  <a:pt x="1273751" y="1052722"/>
                </a:lnTo>
                <a:lnTo>
                  <a:pt x="1272163" y="1049546"/>
                </a:lnTo>
                <a:lnTo>
                  <a:pt x="1270257" y="1046370"/>
                </a:lnTo>
                <a:lnTo>
                  <a:pt x="1268669" y="1043195"/>
                </a:lnTo>
                <a:lnTo>
                  <a:pt x="1266445" y="1040337"/>
                </a:lnTo>
                <a:lnTo>
                  <a:pt x="1264222" y="1037796"/>
                </a:lnTo>
                <a:lnTo>
                  <a:pt x="1261998" y="1034938"/>
                </a:lnTo>
                <a:lnTo>
                  <a:pt x="1259775" y="1032398"/>
                </a:lnTo>
                <a:lnTo>
                  <a:pt x="1254057" y="1027952"/>
                </a:lnTo>
                <a:lnTo>
                  <a:pt x="1248340" y="1024141"/>
                </a:lnTo>
                <a:lnTo>
                  <a:pt x="1242304" y="1020648"/>
                </a:lnTo>
                <a:lnTo>
                  <a:pt x="1235634" y="1016837"/>
                </a:lnTo>
                <a:lnTo>
                  <a:pt x="1228963" y="1013979"/>
                </a:lnTo>
                <a:lnTo>
                  <a:pt x="1221658" y="1011121"/>
                </a:lnTo>
                <a:lnTo>
                  <a:pt x="1207681" y="1006040"/>
                </a:lnTo>
                <a:lnTo>
                  <a:pt x="1192752" y="1000641"/>
                </a:lnTo>
                <a:lnTo>
                  <a:pt x="1185446" y="998101"/>
                </a:lnTo>
                <a:lnTo>
                  <a:pt x="1178458" y="995243"/>
                </a:lnTo>
                <a:lnTo>
                  <a:pt x="1113659" y="967932"/>
                </a:lnTo>
                <a:lnTo>
                  <a:pt x="1080941" y="953960"/>
                </a:lnTo>
                <a:lnTo>
                  <a:pt x="1049177" y="940622"/>
                </a:lnTo>
                <a:lnTo>
                  <a:pt x="1013601" y="930778"/>
                </a:lnTo>
                <a:lnTo>
                  <a:pt x="1011060" y="928555"/>
                </a:lnTo>
                <a:lnTo>
                  <a:pt x="1008519" y="926014"/>
                </a:lnTo>
                <a:lnTo>
                  <a:pt x="1005977" y="923156"/>
                </a:lnTo>
                <a:lnTo>
                  <a:pt x="1003436" y="919980"/>
                </a:lnTo>
                <a:lnTo>
                  <a:pt x="998036" y="912358"/>
                </a:lnTo>
                <a:lnTo>
                  <a:pt x="993589" y="904102"/>
                </a:lnTo>
                <a:lnTo>
                  <a:pt x="989142" y="895528"/>
                </a:lnTo>
                <a:lnTo>
                  <a:pt x="985013" y="887271"/>
                </a:lnTo>
                <a:lnTo>
                  <a:pt x="978025" y="872663"/>
                </a:lnTo>
                <a:lnTo>
                  <a:pt x="955790" y="869487"/>
                </a:lnTo>
                <a:lnTo>
                  <a:pt x="956107" y="865359"/>
                </a:lnTo>
                <a:lnTo>
                  <a:pt x="956743" y="861231"/>
                </a:lnTo>
                <a:lnTo>
                  <a:pt x="957696" y="857738"/>
                </a:lnTo>
                <a:lnTo>
                  <a:pt x="958649" y="854562"/>
                </a:lnTo>
                <a:lnTo>
                  <a:pt x="960237" y="852021"/>
                </a:lnTo>
                <a:lnTo>
                  <a:pt x="961507" y="849481"/>
                </a:lnTo>
                <a:lnTo>
                  <a:pt x="965319" y="845035"/>
                </a:lnTo>
                <a:lnTo>
                  <a:pt x="968813" y="840272"/>
                </a:lnTo>
                <a:lnTo>
                  <a:pt x="972307" y="835826"/>
                </a:lnTo>
                <a:lnTo>
                  <a:pt x="973895" y="833603"/>
                </a:lnTo>
                <a:lnTo>
                  <a:pt x="975484" y="830745"/>
                </a:lnTo>
                <a:lnTo>
                  <a:pt x="977072" y="827887"/>
                </a:lnTo>
                <a:lnTo>
                  <a:pt x="978025" y="824393"/>
                </a:lnTo>
                <a:lnTo>
                  <a:pt x="978978" y="821218"/>
                </a:lnTo>
                <a:lnTo>
                  <a:pt x="979613" y="818042"/>
                </a:lnTo>
                <a:lnTo>
                  <a:pt x="980566" y="811373"/>
                </a:lnTo>
                <a:lnTo>
                  <a:pt x="981201" y="804069"/>
                </a:lnTo>
                <a:lnTo>
                  <a:pt x="981837" y="797083"/>
                </a:lnTo>
                <a:lnTo>
                  <a:pt x="982154" y="789779"/>
                </a:lnTo>
                <a:lnTo>
                  <a:pt x="983107" y="783110"/>
                </a:lnTo>
                <a:lnTo>
                  <a:pt x="983742" y="779935"/>
                </a:lnTo>
                <a:lnTo>
                  <a:pt x="984695" y="776759"/>
                </a:lnTo>
                <a:lnTo>
                  <a:pt x="985966" y="773266"/>
                </a:lnTo>
                <a:lnTo>
                  <a:pt x="987236" y="770408"/>
                </a:lnTo>
                <a:lnTo>
                  <a:pt x="988507" y="768502"/>
                </a:lnTo>
                <a:lnTo>
                  <a:pt x="989778" y="766915"/>
                </a:lnTo>
                <a:lnTo>
                  <a:pt x="991366" y="765327"/>
                </a:lnTo>
                <a:lnTo>
                  <a:pt x="992636" y="764056"/>
                </a:lnTo>
                <a:lnTo>
                  <a:pt x="996131" y="761834"/>
                </a:lnTo>
                <a:lnTo>
                  <a:pt x="999942" y="759928"/>
                </a:lnTo>
                <a:lnTo>
                  <a:pt x="1003436" y="758023"/>
                </a:lnTo>
                <a:lnTo>
                  <a:pt x="1006930" y="755800"/>
                </a:lnTo>
                <a:lnTo>
                  <a:pt x="1010107" y="753259"/>
                </a:lnTo>
                <a:lnTo>
                  <a:pt x="1011695" y="751989"/>
                </a:lnTo>
                <a:lnTo>
                  <a:pt x="1012966" y="750401"/>
                </a:lnTo>
                <a:lnTo>
                  <a:pt x="1014871" y="746908"/>
                </a:lnTo>
                <a:lnTo>
                  <a:pt x="1017095" y="743097"/>
                </a:lnTo>
                <a:lnTo>
                  <a:pt x="1019001" y="738651"/>
                </a:lnTo>
                <a:lnTo>
                  <a:pt x="1020589" y="734523"/>
                </a:lnTo>
                <a:lnTo>
                  <a:pt x="1023130" y="725631"/>
                </a:lnTo>
                <a:lnTo>
                  <a:pt x="1024718" y="717057"/>
                </a:lnTo>
                <a:lnTo>
                  <a:pt x="1025989" y="709753"/>
                </a:lnTo>
                <a:lnTo>
                  <a:pt x="1026942" y="701814"/>
                </a:lnTo>
                <a:lnTo>
                  <a:pt x="1027895" y="693875"/>
                </a:lnTo>
                <a:lnTo>
                  <a:pt x="1028213" y="685618"/>
                </a:lnTo>
                <a:lnTo>
                  <a:pt x="1027895" y="677362"/>
                </a:lnTo>
                <a:lnTo>
                  <a:pt x="1027577" y="673233"/>
                </a:lnTo>
                <a:lnTo>
                  <a:pt x="1026942" y="669105"/>
                </a:lnTo>
                <a:lnTo>
                  <a:pt x="1025989" y="665294"/>
                </a:lnTo>
                <a:lnTo>
                  <a:pt x="1025036" y="661484"/>
                </a:lnTo>
                <a:lnTo>
                  <a:pt x="1023766" y="657673"/>
                </a:lnTo>
                <a:lnTo>
                  <a:pt x="1022177" y="654180"/>
                </a:lnTo>
                <a:lnTo>
                  <a:pt x="1019001" y="647511"/>
                </a:lnTo>
                <a:lnTo>
                  <a:pt x="1015824" y="642747"/>
                </a:lnTo>
                <a:lnTo>
                  <a:pt x="1014871" y="640207"/>
                </a:lnTo>
                <a:lnTo>
                  <a:pt x="1013919" y="637349"/>
                </a:lnTo>
                <a:lnTo>
                  <a:pt x="1012966" y="633856"/>
                </a:lnTo>
                <a:lnTo>
                  <a:pt x="1012330" y="629410"/>
                </a:lnTo>
                <a:lnTo>
                  <a:pt x="1012013" y="626234"/>
                </a:lnTo>
                <a:lnTo>
                  <a:pt x="1012013" y="622106"/>
                </a:lnTo>
                <a:lnTo>
                  <a:pt x="1012330" y="612261"/>
                </a:lnTo>
                <a:lnTo>
                  <a:pt x="1012966" y="601147"/>
                </a:lnTo>
                <a:lnTo>
                  <a:pt x="1013919" y="588762"/>
                </a:lnTo>
                <a:lnTo>
                  <a:pt x="1016460" y="566215"/>
                </a:lnTo>
                <a:lnTo>
                  <a:pt x="1017095" y="557323"/>
                </a:lnTo>
                <a:lnTo>
                  <a:pt x="1017413" y="551607"/>
                </a:lnTo>
                <a:lnTo>
                  <a:pt x="1017730" y="534141"/>
                </a:lnTo>
                <a:lnTo>
                  <a:pt x="1017413" y="527472"/>
                </a:lnTo>
                <a:lnTo>
                  <a:pt x="1016777" y="521756"/>
                </a:lnTo>
                <a:lnTo>
                  <a:pt x="1015824" y="516040"/>
                </a:lnTo>
                <a:lnTo>
                  <a:pt x="1014236" y="509371"/>
                </a:lnTo>
                <a:lnTo>
                  <a:pt x="1010424" y="492222"/>
                </a:lnTo>
                <a:lnTo>
                  <a:pt x="1008836" y="488412"/>
                </a:lnTo>
                <a:lnTo>
                  <a:pt x="1006930" y="483966"/>
                </a:lnTo>
                <a:lnTo>
                  <a:pt x="1004707" y="478567"/>
                </a:lnTo>
                <a:lnTo>
                  <a:pt x="1001530" y="473169"/>
                </a:lnTo>
                <a:lnTo>
                  <a:pt x="997401" y="467770"/>
                </a:lnTo>
                <a:lnTo>
                  <a:pt x="995495" y="465547"/>
                </a:lnTo>
                <a:lnTo>
                  <a:pt x="993272" y="463324"/>
                </a:lnTo>
                <a:lnTo>
                  <a:pt x="991048" y="460784"/>
                </a:lnTo>
                <a:lnTo>
                  <a:pt x="988825" y="459196"/>
                </a:lnTo>
                <a:lnTo>
                  <a:pt x="962143" y="454750"/>
                </a:lnTo>
                <a:lnTo>
                  <a:pt x="945943" y="439825"/>
                </a:lnTo>
                <a:lnTo>
                  <a:pt x="939908" y="436331"/>
                </a:lnTo>
                <a:lnTo>
                  <a:pt x="933555" y="433156"/>
                </a:lnTo>
                <a:lnTo>
                  <a:pt x="927202" y="430298"/>
                </a:lnTo>
                <a:lnTo>
                  <a:pt x="921167" y="427757"/>
                </a:lnTo>
                <a:lnTo>
                  <a:pt x="915131" y="425534"/>
                </a:lnTo>
                <a:lnTo>
                  <a:pt x="908778" y="423629"/>
                </a:lnTo>
                <a:lnTo>
                  <a:pt x="902426" y="422041"/>
                </a:lnTo>
                <a:lnTo>
                  <a:pt x="896390" y="421088"/>
                </a:lnTo>
                <a:lnTo>
                  <a:pt x="890038" y="420136"/>
                </a:lnTo>
                <a:lnTo>
                  <a:pt x="884002" y="419501"/>
                </a:lnTo>
                <a:lnTo>
                  <a:pt x="878285" y="419183"/>
                </a:lnTo>
                <a:lnTo>
                  <a:pt x="871932" y="418865"/>
                </a:lnTo>
                <a:close/>
                <a:moveTo>
                  <a:pt x="1477962" y="0"/>
                </a:moveTo>
                <a:lnTo>
                  <a:pt x="1622425" y="0"/>
                </a:lnTo>
                <a:lnTo>
                  <a:pt x="1622425" y="366713"/>
                </a:lnTo>
                <a:lnTo>
                  <a:pt x="1477962" y="366713"/>
                </a:lnTo>
                <a:lnTo>
                  <a:pt x="1477962" y="0"/>
                </a:lnTo>
                <a:close/>
                <a:moveTo>
                  <a:pt x="326855" y="0"/>
                </a:moveTo>
                <a:lnTo>
                  <a:pt x="1403350" y="0"/>
                </a:lnTo>
                <a:lnTo>
                  <a:pt x="1403350" y="1601788"/>
                </a:lnTo>
                <a:lnTo>
                  <a:pt x="326855" y="1601788"/>
                </a:lnTo>
                <a:lnTo>
                  <a:pt x="326855" y="0"/>
                </a:lnTo>
                <a:close/>
                <a:moveTo>
                  <a:pt x="90211" y="0"/>
                </a:moveTo>
                <a:lnTo>
                  <a:pt x="94975" y="0"/>
                </a:lnTo>
                <a:lnTo>
                  <a:pt x="212503" y="0"/>
                </a:lnTo>
                <a:lnTo>
                  <a:pt x="212503" y="1601788"/>
                </a:lnTo>
                <a:lnTo>
                  <a:pt x="94975" y="1601788"/>
                </a:lnTo>
                <a:lnTo>
                  <a:pt x="90211" y="1601788"/>
                </a:lnTo>
                <a:lnTo>
                  <a:pt x="85446" y="1601471"/>
                </a:lnTo>
                <a:lnTo>
                  <a:pt x="80681" y="1600835"/>
                </a:lnTo>
                <a:lnTo>
                  <a:pt x="75917" y="1599883"/>
                </a:lnTo>
                <a:lnTo>
                  <a:pt x="71470" y="1598930"/>
                </a:lnTo>
                <a:lnTo>
                  <a:pt x="67023" y="1597660"/>
                </a:lnTo>
                <a:lnTo>
                  <a:pt x="62258" y="1596072"/>
                </a:lnTo>
                <a:lnTo>
                  <a:pt x="58129" y="1594484"/>
                </a:lnTo>
                <a:lnTo>
                  <a:pt x="53999" y="1592261"/>
                </a:lnTo>
                <a:lnTo>
                  <a:pt x="49870" y="1590356"/>
                </a:lnTo>
                <a:lnTo>
                  <a:pt x="45740" y="1587815"/>
                </a:lnTo>
                <a:lnTo>
                  <a:pt x="41929" y="1585592"/>
                </a:lnTo>
                <a:lnTo>
                  <a:pt x="38117" y="1583052"/>
                </a:lnTo>
                <a:lnTo>
                  <a:pt x="34623" y="1580194"/>
                </a:lnTo>
                <a:lnTo>
                  <a:pt x="31446" y="1577336"/>
                </a:lnTo>
                <a:lnTo>
                  <a:pt x="27635" y="1573843"/>
                </a:lnTo>
                <a:lnTo>
                  <a:pt x="24776" y="1570667"/>
                </a:lnTo>
                <a:lnTo>
                  <a:pt x="21917" y="1567174"/>
                </a:lnTo>
                <a:lnTo>
                  <a:pt x="19058" y="1563681"/>
                </a:lnTo>
                <a:lnTo>
                  <a:pt x="16517" y="1559870"/>
                </a:lnTo>
                <a:lnTo>
                  <a:pt x="13976" y="1556059"/>
                </a:lnTo>
                <a:lnTo>
                  <a:pt x="11435" y="1551931"/>
                </a:lnTo>
                <a:lnTo>
                  <a:pt x="9211" y="1548120"/>
                </a:lnTo>
                <a:lnTo>
                  <a:pt x="7306" y="1543992"/>
                </a:lnTo>
                <a:lnTo>
                  <a:pt x="5717" y="1539228"/>
                </a:lnTo>
                <a:lnTo>
                  <a:pt x="4447" y="1535100"/>
                </a:lnTo>
                <a:lnTo>
                  <a:pt x="3176" y="1530654"/>
                </a:lnTo>
                <a:lnTo>
                  <a:pt x="1906" y="1525891"/>
                </a:lnTo>
                <a:lnTo>
                  <a:pt x="1270" y="1521127"/>
                </a:lnTo>
                <a:lnTo>
                  <a:pt x="635" y="1516364"/>
                </a:lnTo>
                <a:lnTo>
                  <a:pt x="317" y="1511600"/>
                </a:lnTo>
                <a:lnTo>
                  <a:pt x="0" y="1506837"/>
                </a:lnTo>
                <a:lnTo>
                  <a:pt x="0" y="94951"/>
                </a:lnTo>
                <a:lnTo>
                  <a:pt x="317" y="90188"/>
                </a:lnTo>
                <a:lnTo>
                  <a:pt x="635" y="85424"/>
                </a:lnTo>
                <a:lnTo>
                  <a:pt x="1270" y="80661"/>
                </a:lnTo>
                <a:lnTo>
                  <a:pt x="1906" y="75580"/>
                </a:lnTo>
                <a:lnTo>
                  <a:pt x="3176" y="71134"/>
                </a:lnTo>
                <a:lnTo>
                  <a:pt x="4447" y="66688"/>
                </a:lnTo>
                <a:lnTo>
                  <a:pt x="5717" y="62560"/>
                </a:lnTo>
                <a:lnTo>
                  <a:pt x="7306" y="57796"/>
                </a:lnTo>
                <a:lnTo>
                  <a:pt x="9211" y="53668"/>
                </a:lnTo>
                <a:lnTo>
                  <a:pt x="11435" y="49857"/>
                </a:lnTo>
                <a:lnTo>
                  <a:pt x="13976" y="45729"/>
                </a:lnTo>
                <a:lnTo>
                  <a:pt x="16517" y="41601"/>
                </a:lnTo>
                <a:lnTo>
                  <a:pt x="19058" y="38107"/>
                </a:lnTo>
                <a:lnTo>
                  <a:pt x="21917" y="34614"/>
                </a:lnTo>
                <a:lnTo>
                  <a:pt x="24776" y="31121"/>
                </a:lnTo>
                <a:lnTo>
                  <a:pt x="27635" y="27945"/>
                </a:lnTo>
                <a:lnTo>
                  <a:pt x="31446" y="24452"/>
                </a:lnTo>
                <a:lnTo>
                  <a:pt x="34623" y="21594"/>
                </a:lnTo>
                <a:lnTo>
                  <a:pt x="38117" y="18736"/>
                </a:lnTo>
                <a:lnTo>
                  <a:pt x="41929" y="16195"/>
                </a:lnTo>
                <a:lnTo>
                  <a:pt x="45740" y="13655"/>
                </a:lnTo>
                <a:lnTo>
                  <a:pt x="49870" y="11432"/>
                </a:lnTo>
                <a:lnTo>
                  <a:pt x="53999" y="9527"/>
                </a:lnTo>
                <a:lnTo>
                  <a:pt x="58129" y="7304"/>
                </a:lnTo>
                <a:lnTo>
                  <a:pt x="62258" y="5716"/>
                </a:lnTo>
                <a:lnTo>
                  <a:pt x="67023" y="4128"/>
                </a:lnTo>
                <a:lnTo>
                  <a:pt x="71470" y="2858"/>
                </a:lnTo>
                <a:lnTo>
                  <a:pt x="75917" y="1905"/>
                </a:lnTo>
                <a:lnTo>
                  <a:pt x="80681" y="952"/>
                </a:lnTo>
                <a:lnTo>
                  <a:pt x="85446" y="317"/>
                </a:lnTo>
                <a:lnTo>
                  <a:pt x="90211"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latin typeface="华文细黑" panose="02010600040101010101" pitchFamily="2" charset="-122"/>
              <a:ea typeface="华文细黑" panose="02010600040101010101" pitchFamily="2" charset="-122"/>
            </a:endParaRPr>
          </a:p>
        </p:txBody>
      </p:sp>
      <p:grpSp>
        <p:nvGrpSpPr>
          <p:cNvPr id="33" name="组合 32"/>
          <p:cNvGrpSpPr/>
          <p:nvPr/>
        </p:nvGrpSpPr>
        <p:grpSpPr>
          <a:xfrm>
            <a:off x="3778529" y="3501006"/>
            <a:ext cx="2133600" cy="2133600"/>
            <a:chOff x="797560" y="1739900"/>
            <a:chExt cx="2336800" cy="2336800"/>
          </a:xfrm>
          <a:solidFill>
            <a:srgbClr val="0093CF"/>
          </a:solidFill>
        </p:grpSpPr>
        <p:sp>
          <p:nvSpPr>
            <p:cNvPr id="37" name="椭圆 36"/>
            <p:cNvSpPr/>
            <p:nvPr/>
          </p:nvSpPr>
          <p:spPr>
            <a:xfrm>
              <a:off x="797560" y="1739900"/>
              <a:ext cx="2336800" cy="2336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39" name="椭圆 38"/>
            <p:cNvSpPr/>
            <p:nvPr/>
          </p:nvSpPr>
          <p:spPr>
            <a:xfrm>
              <a:off x="942340" y="1778770"/>
              <a:ext cx="2153150" cy="2153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细黑" panose="02010600040101010101" pitchFamily="2" charset="-122"/>
                <a:ea typeface="华文细黑" panose="02010600040101010101" pitchFamily="2" charset="-122"/>
              </a:endParaRPr>
            </a:p>
          </p:txBody>
        </p:sp>
      </p:grpSp>
      <p:sp>
        <p:nvSpPr>
          <p:cNvPr id="55" name="KSO_Shape"/>
          <p:cNvSpPr/>
          <p:nvPr/>
        </p:nvSpPr>
        <p:spPr bwMode="auto">
          <a:xfrm>
            <a:off x="4542413" y="4107935"/>
            <a:ext cx="826280" cy="710684"/>
          </a:xfrm>
          <a:custGeom>
            <a:avLst/>
            <a:gdLst/>
            <a:ahLst/>
            <a:cxnLst/>
            <a:rect l="0" t="0" r="r" b="b"/>
            <a:pathLst>
              <a:path w="1804988" h="1503362">
                <a:moveTo>
                  <a:pt x="754063" y="989012"/>
                </a:moveTo>
                <a:lnTo>
                  <a:pt x="760413" y="990167"/>
                </a:lnTo>
                <a:lnTo>
                  <a:pt x="757348" y="992187"/>
                </a:lnTo>
                <a:lnTo>
                  <a:pt x="754063" y="989012"/>
                </a:lnTo>
                <a:close/>
                <a:moveTo>
                  <a:pt x="112032" y="983614"/>
                </a:moveTo>
                <a:lnTo>
                  <a:pt x="108857" y="984976"/>
                </a:lnTo>
                <a:lnTo>
                  <a:pt x="105909" y="986111"/>
                </a:lnTo>
                <a:lnTo>
                  <a:pt x="99786" y="989516"/>
                </a:lnTo>
                <a:lnTo>
                  <a:pt x="93436" y="993601"/>
                </a:lnTo>
                <a:lnTo>
                  <a:pt x="87313" y="997914"/>
                </a:lnTo>
                <a:lnTo>
                  <a:pt x="81416" y="1003361"/>
                </a:lnTo>
                <a:lnTo>
                  <a:pt x="75293" y="1009262"/>
                </a:lnTo>
                <a:lnTo>
                  <a:pt x="69623" y="1015617"/>
                </a:lnTo>
                <a:lnTo>
                  <a:pt x="63954" y="1022653"/>
                </a:lnTo>
                <a:lnTo>
                  <a:pt x="58511" y="1029917"/>
                </a:lnTo>
                <a:lnTo>
                  <a:pt x="53522" y="1038088"/>
                </a:lnTo>
                <a:lnTo>
                  <a:pt x="48532" y="1046712"/>
                </a:lnTo>
                <a:lnTo>
                  <a:pt x="44223" y="1055564"/>
                </a:lnTo>
                <a:lnTo>
                  <a:pt x="40141" y="1065324"/>
                </a:lnTo>
                <a:lnTo>
                  <a:pt x="36513" y="1075311"/>
                </a:lnTo>
                <a:lnTo>
                  <a:pt x="33111" y="1085525"/>
                </a:lnTo>
                <a:lnTo>
                  <a:pt x="30616" y="1096419"/>
                </a:lnTo>
                <a:lnTo>
                  <a:pt x="29482" y="1101867"/>
                </a:lnTo>
                <a:lnTo>
                  <a:pt x="28575" y="1107541"/>
                </a:lnTo>
                <a:lnTo>
                  <a:pt x="27668" y="1113442"/>
                </a:lnTo>
                <a:lnTo>
                  <a:pt x="26761" y="1119343"/>
                </a:lnTo>
                <a:lnTo>
                  <a:pt x="26307" y="1125245"/>
                </a:lnTo>
                <a:lnTo>
                  <a:pt x="26080" y="1131146"/>
                </a:lnTo>
                <a:lnTo>
                  <a:pt x="25854" y="1137274"/>
                </a:lnTo>
                <a:lnTo>
                  <a:pt x="25854" y="1143402"/>
                </a:lnTo>
                <a:lnTo>
                  <a:pt x="25854" y="1149758"/>
                </a:lnTo>
                <a:lnTo>
                  <a:pt x="26080" y="1156113"/>
                </a:lnTo>
                <a:lnTo>
                  <a:pt x="26534" y="1162695"/>
                </a:lnTo>
                <a:lnTo>
                  <a:pt x="26988" y="1169050"/>
                </a:lnTo>
                <a:lnTo>
                  <a:pt x="28122" y="1175632"/>
                </a:lnTo>
                <a:lnTo>
                  <a:pt x="29029" y="1182215"/>
                </a:lnTo>
                <a:lnTo>
                  <a:pt x="30163" y="1189024"/>
                </a:lnTo>
                <a:lnTo>
                  <a:pt x="31750" y="1195606"/>
                </a:lnTo>
                <a:lnTo>
                  <a:pt x="33111" y="1202642"/>
                </a:lnTo>
                <a:lnTo>
                  <a:pt x="35379" y="1209224"/>
                </a:lnTo>
                <a:lnTo>
                  <a:pt x="37420" y="1216260"/>
                </a:lnTo>
                <a:lnTo>
                  <a:pt x="39688" y="1223296"/>
                </a:lnTo>
                <a:lnTo>
                  <a:pt x="41955" y="1230333"/>
                </a:lnTo>
                <a:lnTo>
                  <a:pt x="44677" y="1237369"/>
                </a:lnTo>
                <a:lnTo>
                  <a:pt x="47852" y="1244632"/>
                </a:lnTo>
                <a:lnTo>
                  <a:pt x="51027" y="1251895"/>
                </a:lnTo>
                <a:lnTo>
                  <a:pt x="54429" y="1258931"/>
                </a:lnTo>
                <a:lnTo>
                  <a:pt x="58284" y="1266194"/>
                </a:lnTo>
                <a:lnTo>
                  <a:pt x="62139" y="1273684"/>
                </a:lnTo>
                <a:lnTo>
                  <a:pt x="66448" y="1280720"/>
                </a:lnTo>
                <a:lnTo>
                  <a:pt x="70757" y="1288210"/>
                </a:lnTo>
                <a:lnTo>
                  <a:pt x="75747" y="1295700"/>
                </a:lnTo>
                <a:lnTo>
                  <a:pt x="80736" y="1302964"/>
                </a:lnTo>
                <a:lnTo>
                  <a:pt x="86179" y="1310454"/>
                </a:lnTo>
                <a:lnTo>
                  <a:pt x="81870" y="1297743"/>
                </a:lnTo>
                <a:lnTo>
                  <a:pt x="78014" y="1284806"/>
                </a:lnTo>
                <a:lnTo>
                  <a:pt x="74386" y="1272549"/>
                </a:lnTo>
                <a:lnTo>
                  <a:pt x="70984" y="1260066"/>
                </a:lnTo>
                <a:lnTo>
                  <a:pt x="68036" y="1247809"/>
                </a:lnTo>
                <a:lnTo>
                  <a:pt x="65314" y="1235780"/>
                </a:lnTo>
                <a:lnTo>
                  <a:pt x="62820" y="1223977"/>
                </a:lnTo>
                <a:lnTo>
                  <a:pt x="60552" y="1211948"/>
                </a:lnTo>
                <a:lnTo>
                  <a:pt x="58738" y="1200372"/>
                </a:lnTo>
                <a:lnTo>
                  <a:pt x="57377" y="1188797"/>
                </a:lnTo>
                <a:lnTo>
                  <a:pt x="56016" y="1177448"/>
                </a:lnTo>
                <a:lnTo>
                  <a:pt x="55336" y="1166327"/>
                </a:lnTo>
                <a:lnTo>
                  <a:pt x="54655" y="1155205"/>
                </a:lnTo>
                <a:lnTo>
                  <a:pt x="54429" y="1144537"/>
                </a:lnTo>
                <a:lnTo>
                  <a:pt x="54429" y="1134097"/>
                </a:lnTo>
                <a:lnTo>
                  <a:pt x="54882" y="1123429"/>
                </a:lnTo>
                <a:lnTo>
                  <a:pt x="55789" y="1113215"/>
                </a:lnTo>
                <a:lnTo>
                  <a:pt x="56697" y="1103001"/>
                </a:lnTo>
                <a:lnTo>
                  <a:pt x="58284" y="1093242"/>
                </a:lnTo>
                <a:lnTo>
                  <a:pt x="60098" y="1083482"/>
                </a:lnTo>
                <a:lnTo>
                  <a:pt x="62366" y="1073949"/>
                </a:lnTo>
                <a:lnTo>
                  <a:pt x="64861" y="1064643"/>
                </a:lnTo>
                <a:lnTo>
                  <a:pt x="68036" y="1055564"/>
                </a:lnTo>
                <a:lnTo>
                  <a:pt x="71438" y="1046712"/>
                </a:lnTo>
                <a:lnTo>
                  <a:pt x="74839" y="1037861"/>
                </a:lnTo>
                <a:lnTo>
                  <a:pt x="78922" y="1029463"/>
                </a:lnTo>
                <a:lnTo>
                  <a:pt x="83684" y="1021292"/>
                </a:lnTo>
                <a:lnTo>
                  <a:pt x="88447" y="1013348"/>
                </a:lnTo>
                <a:lnTo>
                  <a:pt x="93889" y="1005631"/>
                </a:lnTo>
                <a:lnTo>
                  <a:pt x="99559" y="997914"/>
                </a:lnTo>
                <a:lnTo>
                  <a:pt x="105682" y="990877"/>
                </a:lnTo>
                <a:lnTo>
                  <a:pt x="112032" y="983614"/>
                </a:lnTo>
                <a:close/>
                <a:moveTo>
                  <a:pt x="126093" y="928687"/>
                </a:moveTo>
                <a:lnTo>
                  <a:pt x="131536" y="947072"/>
                </a:lnTo>
                <a:lnTo>
                  <a:pt x="137432" y="965457"/>
                </a:lnTo>
                <a:lnTo>
                  <a:pt x="143555" y="983614"/>
                </a:lnTo>
                <a:lnTo>
                  <a:pt x="150132" y="1001999"/>
                </a:lnTo>
                <a:lnTo>
                  <a:pt x="157389" y="1020611"/>
                </a:lnTo>
                <a:lnTo>
                  <a:pt x="165100" y="1038995"/>
                </a:lnTo>
                <a:lnTo>
                  <a:pt x="172811" y="1057153"/>
                </a:lnTo>
                <a:lnTo>
                  <a:pt x="181656" y="1075538"/>
                </a:lnTo>
                <a:lnTo>
                  <a:pt x="190500" y="1093696"/>
                </a:lnTo>
                <a:lnTo>
                  <a:pt x="200025" y="1111853"/>
                </a:lnTo>
                <a:lnTo>
                  <a:pt x="209777" y="1130238"/>
                </a:lnTo>
                <a:lnTo>
                  <a:pt x="220209" y="1148396"/>
                </a:lnTo>
                <a:lnTo>
                  <a:pt x="231095" y="1166327"/>
                </a:lnTo>
                <a:lnTo>
                  <a:pt x="242434" y="1184030"/>
                </a:lnTo>
                <a:lnTo>
                  <a:pt x="254000" y="1201507"/>
                </a:lnTo>
                <a:lnTo>
                  <a:pt x="266247" y="1219211"/>
                </a:lnTo>
                <a:lnTo>
                  <a:pt x="277359" y="1234418"/>
                </a:lnTo>
                <a:lnTo>
                  <a:pt x="288472" y="1249171"/>
                </a:lnTo>
                <a:lnTo>
                  <a:pt x="299811" y="1263924"/>
                </a:lnTo>
                <a:lnTo>
                  <a:pt x="311604" y="1278224"/>
                </a:lnTo>
                <a:lnTo>
                  <a:pt x="323397" y="1292069"/>
                </a:lnTo>
                <a:lnTo>
                  <a:pt x="335416" y="1305687"/>
                </a:lnTo>
                <a:lnTo>
                  <a:pt x="347436" y="1318852"/>
                </a:lnTo>
                <a:lnTo>
                  <a:pt x="359682" y="1332016"/>
                </a:lnTo>
                <a:lnTo>
                  <a:pt x="372156" y="1344499"/>
                </a:lnTo>
                <a:lnTo>
                  <a:pt x="384856" y="1356756"/>
                </a:lnTo>
                <a:lnTo>
                  <a:pt x="397556" y="1368785"/>
                </a:lnTo>
                <a:lnTo>
                  <a:pt x="410709" y="1380588"/>
                </a:lnTo>
                <a:lnTo>
                  <a:pt x="423636" y="1391936"/>
                </a:lnTo>
                <a:lnTo>
                  <a:pt x="436790" y="1403285"/>
                </a:lnTo>
                <a:lnTo>
                  <a:pt x="449943" y="1413953"/>
                </a:lnTo>
                <a:lnTo>
                  <a:pt x="463550" y="1424166"/>
                </a:lnTo>
                <a:lnTo>
                  <a:pt x="456973" y="1430295"/>
                </a:lnTo>
                <a:lnTo>
                  <a:pt x="449943" y="1435969"/>
                </a:lnTo>
                <a:lnTo>
                  <a:pt x="442913" y="1441416"/>
                </a:lnTo>
                <a:lnTo>
                  <a:pt x="435656" y="1446410"/>
                </a:lnTo>
                <a:lnTo>
                  <a:pt x="429986" y="1450041"/>
                </a:lnTo>
                <a:lnTo>
                  <a:pt x="424770" y="1453446"/>
                </a:lnTo>
                <a:lnTo>
                  <a:pt x="419100" y="1456396"/>
                </a:lnTo>
                <a:lnTo>
                  <a:pt x="413431" y="1459574"/>
                </a:lnTo>
                <a:lnTo>
                  <a:pt x="407534" y="1462298"/>
                </a:lnTo>
                <a:lnTo>
                  <a:pt x="401865" y="1464794"/>
                </a:lnTo>
                <a:lnTo>
                  <a:pt x="395968" y="1467518"/>
                </a:lnTo>
                <a:lnTo>
                  <a:pt x="390072" y="1469561"/>
                </a:lnTo>
                <a:lnTo>
                  <a:pt x="384175" y="1471604"/>
                </a:lnTo>
                <a:lnTo>
                  <a:pt x="378052" y="1473646"/>
                </a:lnTo>
                <a:lnTo>
                  <a:pt x="371929" y="1475235"/>
                </a:lnTo>
                <a:lnTo>
                  <a:pt x="366032" y="1476597"/>
                </a:lnTo>
                <a:lnTo>
                  <a:pt x="359909" y="1478186"/>
                </a:lnTo>
                <a:lnTo>
                  <a:pt x="353559" y="1479321"/>
                </a:lnTo>
                <a:lnTo>
                  <a:pt x="347436" y="1480228"/>
                </a:lnTo>
                <a:lnTo>
                  <a:pt x="341313" y="1481136"/>
                </a:lnTo>
                <a:lnTo>
                  <a:pt x="334963" y="1481817"/>
                </a:lnTo>
                <a:lnTo>
                  <a:pt x="328386" y="1482271"/>
                </a:lnTo>
                <a:lnTo>
                  <a:pt x="322263" y="1482498"/>
                </a:lnTo>
                <a:lnTo>
                  <a:pt x="315913" y="1482725"/>
                </a:lnTo>
                <a:lnTo>
                  <a:pt x="309563" y="1482498"/>
                </a:lnTo>
                <a:lnTo>
                  <a:pt x="303213" y="1482498"/>
                </a:lnTo>
                <a:lnTo>
                  <a:pt x="296863" y="1482044"/>
                </a:lnTo>
                <a:lnTo>
                  <a:pt x="290286" y="1481590"/>
                </a:lnTo>
                <a:lnTo>
                  <a:pt x="283936" y="1481136"/>
                </a:lnTo>
                <a:lnTo>
                  <a:pt x="277359" y="1480001"/>
                </a:lnTo>
                <a:lnTo>
                  <a:pt x="271009" y="1479094"/>
                </a:lnTo>
                <a:lnTo>
                  <a:pt x="264432" y="1477959"/>
                </a:lnTo>
                <a:lnTo>
                  <a:pt x="258082" y="1476370"/>
                </a:lnTo>
                <a:lnTo>
                  <a:pt x="251732" y="1475235"/>
                </a:lnTo>
                <a:lnTo>
                  <a:pt x="245382" y="1473419"/>
                </a:lnTo>
                <a:lnTo>
                  <a:pt x="239032" y="1471604"/>
                </a:lnTo>
                <a:lnTo>
                  <a:pt x="232456" y="1469561"/>
                </a:lnTo>
                <a:lnTo>
                  <a:pt x="226106" y="1467518"/>
                </a:lnTo>
                <a:lnTo>
                  <a:pt x="219756" y="1465248"/>
                </a:lnTo>
                <a:lnTo>
                  <a:pt x="213632" y="1462525"/>
                </a:lnTo>
                <a:lnTo>
                  <a:pt x="207282" y="1460028"/>
                </a:lnTo>
                <a:lnTo>
                  <a:pt x="201159" y="1457304"/>
                </a:lnTo>
                <a:lnTo>
                  <a:pt x="188459" y="1451403"/>
                </a:lnTo>
                <a:lnTo>
                  <a:pt x="176213" y="1444594"/>
                </a:lnTo>
                <a:lnTo>
                  <a:pt x="164193" y="1437558"/>
                </a:lnTo>
                <a:lnTo>
                  <a:pt x="152400" y="1429841"/>
                </a:lnTo>
                <a:lnTo>
                  <a:pt x="140834" y="1421443"/>
                </a:lnTo>
                <a:lnTo>
                  <a:pt x="135164" y="1416903"/>
                </a:lnTo>
                <a:lnTo>
                  <a:pt x="129495" y="1412591"/>
                </a:lnTo>
                <a:lnTo>
                  <a:pt x="123825" y="1407824"/>
                </a:lnTo>
                <a:lnTo>
                  <a:pt x="118382" y="1403285"/>
                </a:lnTo>
                <a:lnTo>
                  <a:pt x="112939" y="1398065"/>
                </a:lnTo>
                <a:lnTo>
                  <a:pt x="107723" y="1392844"/>
                </a:lnTo>
                <a:lnTo>
                  <a:pt x="102280" y="1387851"/>
                </a:lnTo>
                <a:lnTo>
                  <a:pt x="97291" y="1382404"/>
                </a:lnTo>
                <a:lnTo>
                  <a:pt x="92075" y="1376729"/>
                </a:lnTo>
                <a:lnTo>
                  <a:pt x="87313" y="1371055"/>
                </a:lnTo>
                <a:lnTo>
                  <a:pt x="82097" y="1365608"/>
                </a:lnTo>
                <a:lnTo>
                  <a:pt x="77561" y="1359706"/>
                </a:lnTo>
                <a:lnTo>
                  <a:pt x="72572" y="1353578"/>
                </a:lnTo>
                <a:lnTo>
                  <a:pt x="68036" y="1347450"/>
                </a:lnTo>
                <a:lnTo>
                  <a:pt x="63500" y="1340868"/>
                </a:lnTo>
                <a:lnTo>
                  <a:pt x="58964" y="1334513"/>
                </a:lnTo>
                <a:lnTo>
                  <a:pt x="54882" y="1327930"/>
                </a:lnTo>
                <a:lnTo>
                  <a:pt x="50573" y="1321575"/>
                </a:lnTo>
                <a:lnTo>
                  <a:pt x="46718" y="1314766"/>
                </a:lnTo>
                <a:lnTo>
                  <a:pt x="42863" y="1308184"/>
                </a:lnTo>
                <a:lnTo>
                  <a:pt x="39461" y="1301148"/>
                </a:lnTo>
                <a:lnTo>
                  <a:pt x="36059" y="1294566"/>
                </a:lnTo>
                <a:lnTo>
                  <a:pt x="32657" y="1287983"/>
                </a:lnTo>
                <a:lnTo>
                  <a:pt x="29482" y="1280947"/>
                </a:lnTo>
                <a:lnTo>
                  <a:pt x="26534" y="1274138"/>
                </a:lnTo>
                <a:lnTo>
                  <a:pt x="23813" y="1267102"/>
                </a:lnTo>
                <a:lnTo>
                  <a:pt x="20864" y="1260293"/>
                </a:lnTo>
                <a:lnTo>
                  <a:pt x="18597" y="1253257"/>
                </a:lnTo>
                <a:lnTo>
                  <a:pt x="16329" y="1246448"/>
                </a:lnTo>
                <a:lnTo>
                  <a:pt x="14061" y="1239411"/>
                </a:lnTo>
                <a:lnTo>
                  <a:pt x="12020" y="1232602"/>
                </a:lnTo>
                <a:lnTo>
                  <a:pt x="10205" y="1225793"/>
                </a:lnTo>
                <a:lnTo>
                  <a:pt x="6804" y="1211948"/>
                </a:lnTo>
                <a:lnTo>
                  <a:pt x="4309" y="1197876"/>
                </a:lnTo>
                <a:lnTo>
                  <a:pt x="2268" y="1184030"/>
                </a:lnTo>
                <a:lnTo>
                  <a:pt x="680" y="1170185"/>
                </a:lnTo>
                <a:lnTo>
                  <a:pt x="0" y="1156340"/>
                </a:lnTo>
                <a:lnTo>
                  <a:pt x="0" y="1149531"/>
                </a:lnTo>
                <a:lnTo>
                  <a:pt x="0" y="1142721"/>
                </a:lnTo>
                <a:lnTo>
                  <a:pt x="0" y="1136139"/>
                </a:lnTo>
                <a:lnTo>
                  <a:pt x="454" y="1129103"/>
                </a:lnTo>
                <a:lnTo>
                  <a:pt x="680" y="1122521"/>
                </a:lnTo>
                <a:lnTo>
                  <a:pt x="1588" y="1115712"/>
                </a:lnTo>
                <a:lnTo>
                  <a:pt x="2268" y="1109130"/>
                </a:lnTo>
                <a:lnTo>
                  <a:pt x="2948" y="1102774"/>
                </a:lnTo>
                <a:lnTo>
                  <a:pt x="4309" y="1096192"/>
                </a:lnTo>
                <a:lnTo>
                  <a:pt x="5443" y="1089610"/>
                </a:lnTo>
                <a:lnTo>
                  <a:pt x="6804" y="1083255"/>
                </a:lnTo>
                <a:lnTo>
                  <a:pt x="8391" y="1076900"/>
                </a:lnTo>
                <a:lnTo>
                  <a:pt x="9979" y="1070771"/>
                </a:lnTo>
                <a:lnTo>
                  <a:pt x="11793" y="1064643"/>
                </a:lnTo>
                <a:lnTo>
                  <a:pt x="13834" y="1058515"/>
                </a:lnTo>
                <a:lnTo>
                  <a:pt x="15875" y="1052387"/>
                </a:lnTo>
                <a:lnTo>
                  <a:pt x="18143" y="1046032"/>
                </a:lnTo>
                <a:lnTo>
                  <a:pt x="20638" y="1040357"/>
                </a:lnTo>
                <a:lnTo>
                  <a:pt x="23132" y="1034683"/>
                </a:lnTo>
                <a:lnTo>
                  <a:pt x="25854" y="1028782"/>
                </a:lnTo>
                <a:lnTo>
                  <a:pt x="28575" y="1023107"/>
                </a:lnTo>
                <a:lnTo>
                  <a:pt x="31750" y="1017433"/>
                </a:lnTo>
                <a:lnTo>
                  <a:pt x="34925" y="1011986"/>
                </a:lnTo>
                <a:lnTo>
                  <a:pt x="38327" y="1006765"/>
                </a:lnTo>
                <a:lnTo>
                  <a:pt x="41729" y="1001545"/>
                </a:lnTo>
                <a:lnTo>
                  <a:pt x="45357" y="996098"/>
                </a:lnTo>
                <a:lnTo>
                  <a:pt x="48986" y="991331"/>
                </a:lnTo>
                <a:lnTo>
                  <a:pt x="52841" y="986111"/>
                </a:lnTo>
                <a:lnTo>
                  <a:pt x="56923" y="981345"/>
                </a:lnTo>
                <a:lnTo>
                  <a:pt x="61005" y="976805"/>
                </a:lnTo>
                <a:lnTo>
                  <a:pt x="65541" y="972039"/>
                </a:lnTo>
                <a:lnTo>
                  <a:pt x="69850" y="967499"/>
                </a:lnTo>
                <a:lnTo>
                  <a:pt x="74386" y="963187"/>
                </a:lnTo>
                <a:lnTo>
                  <a:pt x="79375" y="959101"/>
                </a:lnTo>
                <a:lnTo>
                  <a:pt x="84138" y="955016"/>
                </a:lnTo>
                <a:lnTo>
                  <a:pt x="89354" y="950930"/>
                </a:lnTo>
                <a:lnTo>
                  <a:pt x="94343" y="947072"/>
                </a:lnTo>
                <a:lnTo>
                  <a:pt x="99786" y="943440"/>
                </a:lnTo>
                <a:lnTo>
                  <a:pt x="106136" y="939355"/>
                </a:lnTo>
                <a:lnTo>
                  <a:pt x="112713" y="935496"/>
                </a:lnTo>
                <a:lnTo>
                  <a:pt x="119516" y="931865"/>
                </a:lnTo>
                <a:lnTo>
                  <a:pt x="126093" y="928687"/>
                </a:lnTo>
                <a:close/>
                <a:moveTo>
                  <a:pt x="418991" y="400883"/>
                </a:moveTo>
                <a:lnTo>
                  <a:pt x="418121" y="401410"/>
                </a:lnTo>
                <a:lnTo>
                  <a:pt x="410633" y="406173"/>
                </a:lnTo>
                <a:lnTo>
                  <a:pt x="403598" y="410935"/>
                </a:lnTo>
                <a:lnTo>
                  <a:pt x="395429" y="417058"/>
                </a:lnTo>
                <a:lnTo>
                  <a:pt x="387487" y="423635"/>
                </a:lnTo>
                <a:lnTo>
                  <a:pt x="379771" y="429985"/>
                </a:lnTo>
                <a:lnTo>
                  <a:pt x="372283" y="436789"/>
                </a:lnTo>
                <a:lnTo>
                  <a:pt x="364794" y="444046"/>
                </a:lnTo>
                <a:lnTo>
                  <a:pt x="357987" y="451530"/>
                </a:lnTo>
                <a:lnTo>
                  <a:pt x="351179" y="458787"/>
                </a:lnTo>
                <a:lnTo>
                  <a:pt x="344825" y="466724"/>
                </a:lnTo>
                <a:lnTo>
                  <a:pt x="338925" y="474662"/>
                </a:lnTo>
                <a:lnTo>
                  <a:pt x="333025" y="483053"/>
                </a:lnTo>
                <a:lnTo>
                  <a:pt x="327579" y="491444"/>
                </a:lnTo>
                <a:lnTo>
                  <a:pt x="322133" y="500062"/>
                </a:lnTo>
                <a:lnTo>
                  <a:pt x="316914" y="508680"/>
                </a:lnTo>
                <a:lnTo>
                  <a:pt x="312149" y="517978"/>
                </a:lnTo>
                <a:lnTo>
                  <a:pt x="307610" y="527276"/>
                </a:lnTo>
                <a:lnTo>
                  <a:pt x="303526" y="536348"/>
                </a:lnTo>
                <a:lnTo>
                  <a:pt x="299214" y="546099"/>
                </a:lnTo>
                <a:lnTo>
                  <a:pt x="295583" y="555851"/>
                </a:lnTo>
                <a:lnTo>
                  <a:pt x="292180" y="565830"/>
                </a:lnTo>
                <a:lnTo>
                  <a:pt x="288776" y="575808"/>
                </a:lnTo>
                <a:lnTo>
                  <a:pt x="285826" y="586014"/>
                </a:lnTo>
                <a:lnTo>
                  <a:pt x="283103" y="596673"/>
                </a:lnTo>
                <a:lnTo>
                  <a:pt x="280607" y="607105"/>
                </a:lnTo>
                <a:lnTo>
                  <a:pt x="278564" y="617764"/>
                </a:lnTo>
                <a:lnTo>
                  <a:pt x="276522" y="628649"/>
                </a:lnTo>
                <a:lnTo>
                  <a:pt x="274934" y="639535"/>
                </a:lnTo>
                <a:lnTo>
                  <a:pt x="273572" y="650648"/>
                </a:lnTo>
                <a:lnTo>
                  <a:pt x="272437" y="661760"/>
                </a:lnTo>
                <a:lnTo>
                  <a:pt x="271303" y="673099"/>
                </a:lnTo>
                <a:lnTo>
                  <a:pt x="270849" y="684665"/>
                </a:lnTo>
                <a:lnTo>
                  <a:pt x="270622" y="696005"/>
                </a:lnTo>
                <a:lnTo>
                  <a:pt x="270395" y="707571"/>
                </a:lnTo>
                <a:lnTo>
                  <a:pt x="270622" y="719364"/>
                </a:lnTo>
                <a:lnTo>
                  <a:pt x="271076" y="731157"/>
                </a:lnTo>
                <a:lnTo>
                  <a:pt x="271757" y="743176"/>
                </a:lnTo>
                <a:lnTo>
                  <a:pt x="272664" y="754969"/>
                </a:lnTo>
                <a:lnTo>
                  <a:pt x="274026" y="766989"/>
                </a:lnTo>
                <a:lnTo>
                  <a:pt x="275614" y="779008"/>
                </a:lnTo>
                <a:lnTo>
                  <a:pt x="277203" y="791255"/>
                </a:lnTo>
                <a:lnTo>
                  <a:pt x="279245" y="803501"/>
                </a:lnTo>
                <a:lnTo>
                  <a:pt x="281287" y="815521"/>
                </a:lnTo>
                <a:lnTo>
                  <a:pt x="284010" y="827994"/>
                </a:lnTo>
                <a:lnTo>
                  <a:pt x="286733" y="840467"/>
                </a:lnTo>
                <a:lnTo>
                  <a:pt x="289910" y="852714"/>
                </a:lnTo>
                <a:lnTo>
                  <a:pt x="293087" y="864960"/>
                </a:lnTo>
                <a:lnTo>
                  <a:pt x="296718" y="877660"/>
                </a:lnTo>
                <a:lnTo>
                  <a:pt x="300576" y="889906"/>
                </a:lnTo>
                <a:lnTo>
                  <a:pt x="304660" y="902380"/>
                </a:lnTo>
                <a:lnTo>
                  <a:pt x="308972" y="914853"/>
                </a:lnTo>
                <a:lnTo>
                  <a:pt x="313964" y="927099"/>
                </a:lnTo>
                <a:lnTo>
                  <a:pt x="318729" y="939800"/>
                </a:lnTo>
                <a:lnTo>
                  <a:pt x="323949" y="952046"/>
                </a:lnTo>
                <a:lnTo>
                  <a:pt x="329168" y="964519"/>
                </a:lnTo>
                <a:lnTo>
                  <a:pt x="334841" y="976766"/>
                </a:lnTo>
                <a:lnTo>
                  <a:pt x="340741" y="989466"/>
                </a:lnTo>
                <a:lnTo>
                  <a:pt x="347095" y="1001712"/>
                </a:lnTo>
                <a:lnTo>
                  <a:pt x="353675" y="1013959"/>
                </a:lnTo>
                <a:lnTo>
                  <a:pt x="360256" y="1026205"/>
                </a:lnTo>
                <a:lnTo>
                  <a:pt x="367518" y="1038225"/>
                </a:lnTo>
                <a:lnTo>
                  <a:pt x="374552" y="1050471"/>
                </a:lnTo>
                <a:lnTo>
                  <a:pt x="382041" y="1062491"/>
                </a:lnTo>
                <a:lnTo>
                  <a:pt x="389983" y="1074510"/>
                </a:lnTo>
                <a:lnTo>
                  <a:pt x="397925" y="1086757"/>
                </a:lnTo>
                <a:lnTo>
                  <a:pt x="406321" y="1098323"/>
                </a:lnTo>
                <a:lnTo>
                  <a:pt x="414717" y="1110116"/>
                </a:lnTo>
                <a:lnTo>
                  <a:pt x="423567" y="1121682"/>
                </a:lnTo>
                <a:lnTo>
                  <a:pt x="432190" y="1133021"/>
                </a:lnTo>
                <a:lnTo>
                  <a:pt x="441040" y="1143907"/>
                </a:lnTo>
                <a:lnTo>
                  <a:pt x="450344" y="1155019"/>
                </a:lnTo>
                <a:lnTo>
                  <a:pt x="459648" y="1165451"/>
                </a:lnTo>
                <a:lnTo>
                  <a:pt x="468951" y="1175884"/>
                </a:lnTo>
                <a:lnTo>
                  <a:pt x="478482" y="1185862"/>
                </a:lnTo>
                <a:lnTo>
                  <a:pt x="488013" y="1195841"/>
                </a:lnTo>
                <a:lnTo>
                  <a:pt x="497770" y="1205593"/>
                </a:lnTo>
                <a:lnTo>
                  <a:pt x="507755" y="1214891"/>
                </a:lnTo>
                <a:lnTo>
                  <a:pt x="517740" y="1223962"/>
                </a:lnTo>
                <a:lnTo>
                  <a:pt x="527724" y="1233034"/>
                </a:lnTo>
                <a:lnTo>
                  <a:pt x="537936" y="1241651"/>
                </a:lnTo>
                <a:lnTo>
                  <a:pt x="548147" y="1250269"/>
                </a:lnTo>
                <a:lnTo>
                  <a:pt x="558358" y="1258434"/>
                </a:lnTo>
                <a:lnTo>
                  <a:pt x="568797" y="1266371"/>
                </a:lnTo>
                <a:lnTo>
                  <a:pt x="579462" y="1274082"/>
                </a:lnTo>
                <a:lnTo>
                  <a:pt x="589901" y="1281339"/>
                </a:lnTo>
                <a:lnTo>
                  <a:pt x="600566" y="1288823"/>
                </a:lnTo>
                <a:lnTo>
                  <a:pt x="611231" y="1295626"/>
                </a:lnTo>
                <a:lnTo>
                  <a:pt x="621896" y="1302430"/>
                </a:lnTo>
                <a:lnTo>
                  <a:pt x="622512" y="1302797"/>
                </a:lnTo>
                <a:lnTo>
                  <a:pt x="612180" y="1296195"/>
                </a:lnTo>
                <a:lnTo>
                  <a:pt x="601518" y="1289382"/>
                </a:lnTo>
                <a:lnTo>
                  <a:pt x="590856" y="1281888"/>
                </a:lnTo>
                <a:lnTo>
                  <a:pt x="580422" y="1274621"/>
                </a:lnTo>
                <a:lnTo>
                  <a:pt x="569760" y="1266900"/>
                </a:lnTo>
                <a:lnTo>
                  <a:pt x="559325" y="1258952"/>
                </a:lnTo>
                <a:lnTo>
                  <a:pt x="549118" y="1250777"/>
                </a:lnTo>
                <a:lnTo>
                  <a:pt x="538910" y="1242148"/>
                </a:lnTo>
                <a:lnTo>
                  <a:pt x="528702" y="1233519"/>
                </a:lnTo>
                <a:lnTo>
                  <a:pt x="518721" y="1224435"/>
                </a:lnTo>
                <a:lnTo>
                  <a:pt x="508740" y="1215352"/>
                </a:lnTo>
                <a:lnTo>
                  <a:pt x="498759" y="1206041"/>
                </a:lnTo>
                <a:lnTo>
                  <a:pt x="489005" y="1196276"/>
                </a:lnTo>
                <a:lnTo>
                  <a:pt x="479477" y="1186284"/>
                </a:lnTo>
                <a:lnTo>
                  <a:pt x="469950" y="1176293"/>
                </a:lnTo>
                <a:lnTo>
                  <a:pt x="460649" y="1165847"/>
                </a:lnTo>
                <a:lnTo>
                  <a:pt x="451349" y="1155401"/>
                </a:lnTo>
                <a:lnTo>
                  <a:pt x="442048" y="1144273"/>
                </a:lnTo>
                <a:lnTo>
                  <a:pt x="433201" y="1133373"/>
                </a:lnTo>
                <a:lnTo>
                  <a:pt x="424581" y="1122019"/>
                </a:lnTo>
                <a:lnTo>
                  <a:pt x="415735" y="1110437"/>
                </a:lnTo>
                <a:lnTo>
                  <a:pt x="407341" y="1098629"/>
                </a:lnTo>
                <a:lnTo>
                  <a:pt x="398948" y="1087047"/>
                </a:lnTo>
                <a:lnTo>
                  <a:pt x="391009" y="1074785"/>
                </a:lnTo>
                <a:lnTo>
                  <a:pt x="383069" y="1062749"/>
                </a:lnTo>
                <a:lnTo>
                  <a:pt x="375584" y="1050714"/>
                </a:lnTo>
                <a:lnTo>
                  <a:pt x="368552" y="1038451"/>
                </a:lnTo>
                <a:lnTo>
                  <a:pt x="361293" y="1026415"/>
                </a:lnTo>
                <a:lnTo>
                  <a:pt x="354714" y="1014153"/>
                </a:lnTo>
                <a:lnTo>
                  <a:pt x="348136" y="1001890"/>
                </a:lnTo>
                <a:lnTo>
                  <a:pt x="341784" y="989627"/>
                </a:lnTo>
                <a:lnTo>
                  <a:pt x="335886" y="976910"/>
                </a:lnTo>
                <a:lnTo>
                  <a:pt x="330215" y="964648"/>
                </a:lnTo>
                <a:lnTo>
                  <a:pt x="324998" y="952158"/>
                </a:lnTo>
                <a:lnTo>
                  <a:pt x="319781" y="939895"/>
                </a:lnTo>
                <a:lnTo>
                  <a:pt x="315017" y="927178"/>
                </a:lnTo>
                <a:lnTo>
                  <a:pt x="310026" y="914915"/>
                </a:lnTo>
                <a:lnTo>
                  <a:pt x="305716" y="902425"/>
                </a:lnTo>
                <a:lnTo>
                  <a:pt x="301633" y="889936"/>
                </a:lnTo>
                <a:lnTo>
                  <a:pt x="297777" y="877673"/>
                </a:lnTo>
                <a:lnTo>
                  <a:pt x="294147" y="864956"/>
                </a:lnTo>
                <a:lnTo>
                  <a:pt x="290972" y="852693"/>
                </a:lnTo>
                <a:lnTo>
                  <a:pt x="287796" y="840431"/>
                </a:lnTo>
                <a:lnTo>
                  <a:pt x="285074" y="827941"/>
                </a:lnTo>
                <a:lnTo>
                  <a:pt x="282352" y="815451"/>
                </a:lnTo>
                <a:lnTo>
                  <a:pt x="280310" y="803415"/>
                </a:lnTo>
                <a:lnTo>
                  <a:pt x="278269" y="791153"/>
                </a:lnTo>
                <a:lnTo>
                  <a:pt x="276681" y="778890"/>
                </a:lnTo>
                <a:lnTo>
                  <a:pt x="275093" y="766854"/>
                </a:lnTo>
                <a:lnTo>
                  <a:pt x="273732" y="754819"/>
                </a:lnTo>
                <a:lnTo>
                  <a:pt x="272824" y="743010"/>
                </a:lnTo>
                <a:lnTo>
                  <a:pt x="272144" y="730975"/>
                </a:lnTo>
                <a:lnTo>
                  <a:pt x="271690" y="719166"/>
                </a:lnTo>
                <a:lnTo>
                  <a:pt x="271463" y="707358"/>
                </a:lnTo>
                <a:lnTo>
                  <a:pt x="271690" y="695776"/>
                </a:lnTo>
                <a:lnTo>
                  <a:pt x="271917" y="684422"/>
                </a:lnTo>
                <a:lnTo>
                  <a:pt x="272371" y="672840"/>
                </a:lnTo>
                <a:lnTo>
                  <a:pt x="273505" y="661486"/>
                </a:lnTo>
                <a:lnTo>
                  <a:pt x="274639" y="650359"/>
                </a:lnTo>
                <a:lnTo>
                  <a:pt x="276000" y="639232"/>
                </a:lnTo>
                <a:lnTo>
                  <a:pt x="277588" y="628331"/>
                </a:lnTo>
                <a:lnTo>
                  <a:pt x="279630" y="617431"/>
                </a:lnTo>
                <a:lnTo>
                  <a:pt x="281671" y="606758"/>
                </a:lnTo>
                <a:lnTo>
                  <a:pt x="284166" y="596312"/>
                </a:lnTo>
                <a:lnTo>
                  <a:pt x="286888" y="585639"/>
                </a:lnTo>
                <a:lnTo>
                  <a:pt x="289837" y="575420"/>
                </a:lnTo>
                <a:lnTo>
                  <a:pt x="293240" y="565428"/>
                </a:lnTo>
                <a:lnTo>
                  <a:pt x="296643" y="555436"/>
                </a:lnTo>
                <a:lnTo>
                  <a:pt x="300272" y="545672"/>
                </a:lnTo>
                <a:lnTo>
                  <a:pt x="304582" y="535907"/>
                </a:lnTo>
                <a:lnTo>
                  <a:pt x="308665" y="526823"/>
                </a:lnTo>
                <a:lnTo>
                  <a:pt x="313202" y="517513"/>
                </a:lnTo>
                <a:lnTo>
                  <a:pt x="317966" y="508202"/>
                </a:lnTo>
                <a:lnTo>
                  <a:pt x="323183" y="499573"/>
                </a:lnTo>
                <a:lnTo>
                  <a:pt x="328627" y="490944"/>
                </a:lnTo>
                <a:lnTo>
                  <a:pt x="334072" y="482542"/>
                </a:lnTo>
                <a:lnTo>
                  <a:pt x="339969" y="474139"/>
                </a:lnTo>
                <a:lnTo>
                  <a:pt x="345867" y="466191"/>
                </a:lnTo>
                <a:lnTo>
                  <a:pt x="352219" y="458243"/>
                </a:lnTo>
                <a:lnTo>
                  <a:pt x="359024" y="450976"/>
                </a:lnTo>
                <a:lnTo>
                  <a:pt x="365829" y="443483"/>
                </a:lnTo>
                <a:lnTo>
                  <a:pt x="373315" y="436216"/>
                </a:lnTo>
                <a:lnTo>
                  <a:pt x="380801" y="429403"/>
                </a:lnTo>
                <a:lnTo>
                  <a:pt x="388514" y="423045"/>
                </a:lnTo>
                <a:lnTo>
                  <a:pt x="396453" y="416459"/>
                </a:lnTo>
                <a:lnTo>
                  <a:pt x="404619" y="410328"/>
                </a:lnTo>
                <a:lnTo>
                  <a:pt x="411651" y="405559"/>
                </a:lnTo>
                <a:lnTo>
                  <a:pt x="418991" y="400883"/>
                </a:lnTo>
                <a:close/>
                <a:moveTo>
                  <a:pt x="1336999" y="252412"/>
                </a:moveTo>
                <a:lnTo>
                  <a:pt x="1344943" y="252638"/>
                </a:lnTo>
                <a:lnTo>
                  <a:pt x="1352660" y="253092"/>
                </a:lnTo>
                <a:lnTo>
                  <a:pt x="1360603" y="254224"/>
                </a:lnTo>
                <a:lnTo>
                  <a:pt x="1368547" y="255357"/>
                </a:lnTo>
                <a:lnTo>
                  <a:pt x="1376264" y="256943"/>
                </a:lnTo>
                <a:lnTo>
                  <a:pt x="1383981" y="258982"/>
                </a:lnTo>
                <a:lnTo>
                  <a:pt x="1391243" y="261475"/>
                </a:lnTo>
                <a:lnTo>
                  <a:pt x="1398733" y="264420"/>
                </a:lnTo>
                <a:lnTo>
                  <a:pt x="1406223" y="267365"/>
                </a:lnTo>
                <a:lnTo>
                  <a:pt x="1413259" y="270990"/>
                </a:lnTo>
                <a:lnTo>
                  <a:pt x="1420295" y="274842"/>
                </a:lnTo>
                <a:lnTo>
                  <a:pt x="1427104" y="279147"/>
                </a:lnTo>
                <a:lnTo>
                  <a:pt x="1433913" y="283905"/>
                </a:lnTo>
                <a:lnTo>
                  <a:pt x="1440268" y="288663"/>
                </a:lnTo>
                <a:lnTo>
                  <a:pt x="1446396" y="293874"/>
                </a:lnTo>
                <a:lnTo>
                  <a:pt x="1452524" y="299764"/>
                </a:lnTo>
                <a:lnTo>
                  <a:pt x="1458425" y="305428"/>
                </a:lnTo>
                <a:lnTo>
                  <a:pt x="1463872" y="311999"/>
                </a:lnTo>
                <a:lnTo>
                  <a:pt x="1469092" y="318569"/>
                </a:lnTo>
                <a:lnTo>
                  <a:pt x="1474086" y="325593"/>
                </a:lnTo>
                <a:lnTo>
                  <a:pt x="1478398" y="332390"/>
                </a:lnTo>
                <a:lnTo>
                  <a:pt x="1482483" y="339867"/>
                </a:lnTo>
                <a:lnTo>
                  <a:pt x="1486342" y="346890"/>
                </a:lnTo>
                <a:lnTo>
                  <a:pt x="1489746" y="354593"/>
                </a:lnTo>
                <a:lnTo>
                  <a:pt x="1492470" y="362070"/>
                </a:lnTo>
                <a:lnTo>
                  <a:pt x="1494966" y="369773"/>
                </a:lnTo>
                <a:lnTo>
                  <a:pt x="1497009" y="377703"/>
                </a:lnTo>
                <a:lnTo>
                  <a:pt x="1498825" y="385407"/>
                </a:lnTo>
                <a:lnTo>
                  <a:pt x="1500186" y="393336"/>
                </a:lnTo>
                <a:lnTo>
                  <a:pt x="1500867" y="401266"/>
                </a:lnTo>
                <a:lnTo>
                  <a:pt x="1501775" y="409196"/>
                </a:lnTo>
                <a:lnTo>
                  <a:pt x="1501775" y="416899"/>
                </a:lnTo>
                <a:lnTo>
                  <a:pt x="1501775" y="424829"/>
                </a:lnTo>
                <a:lnTo>
                  <a:pt x="1500867" y="432532"/>
                </a:lnTo>
                <a:lnTo>
                  <a:pt x="1500186" y="440462"/>
                </a:lnTo>
                <a:lnTo>
                  <a:pt x="1498598" y="448165"/>
                </a:lnTo>
                <a:lnTo>
                  <a:pt x="1497009" y="456095"/>
                </a:lnTo>
                <a:lnTo>
                  <a:pt x="1494966" y="463572"/>
                </a:lnTo>
                <a:lnTo>
                  <a:pt x="1492470" y="471275"/>
                </a:lnTo>
                <a:lnTo>
                  <a:pt x="1489746" y="478525"/>
                </a:lnTo>
                <a:lnTo>
                  <a:pt x="1486569" y="485776"/>
                </a:lnTo>
                <a:lnTo>
                  <a:pt x="1482937" y="493026"/>
                </a:lnTo>
                <a:lnTo>
                  <a:pt x="1479079" y="500049"/>
                </a:lnTo>
                <a:lnTo>
                  <a:pt x="1474993" y="506846"/>
                </a:lnTo>
                <a:lnTo>
                  <a:pt x="1470454" y="513417"/>
                </a:lnTo>
                <a:lnTo>
                  <a:pt x="1465234" y="519987"/>
                </a:lnTo>
                <a:lnTo>
                  <a:pt x="1460241" y="526104"/>
                </a:lnTo>
                <a:lnTo>
                  <a:pt x="1454567" y="532222"/>
                </a:lnTo>
                <a:lnTo>
                  <a:pt x="1448439" y="537886"/>
                </a:lnTo>
                <a:lnTo>
                  <a:pt x="1442311" y="543550"/>
                </a:lnTo>
                <a:lnTo>
                  <a:pt x="1435502" y="548761"/>
                </a:lnTo>
                <a:lnTo>
                  <a:pt x="1430508" y="552160"/>
                </a:lnTo>
                <a:lnTo>
                  <a:pt x="1425515" y="555558"/>
                </a:lnTo>
                <a:lnTo>
                  <a:pt x="1420522" y="558730"/>
                </a:lnTo>
                <a:lnTo>
                  <a:pt x="1415075" y="561675"/>
                </a:lnTo>
                <a:lnTo>
                  <a:pt x="1410082" y="564168"/>
                </a:lnTo>
                <a:lnTo>
                  <a:pt x="1404634" y="566886"/>
                </a:lnTo>
                <a:lnTo>
                  <a:pt x="1399187" y="569152"/>
                </a:lnTo>
                <a:lnTo>
                  <a:pt x="1393967" y="571191"/>
                </a:lnTo>
                <a:lnTo>
                  <a:pt x="1388293" y="573230"/>
                </a:lnTo>
                <a:lnTo>
                  <a:pt x="1382846" y="575043"/>
                </a:lnTo>
                <a:lnTo>
                  <a:pt x="1377172" y="576402"/>
                </a:lnTo>
                <a:lnTo>
                  <a:pt x="1371498" y="577762"/>
                </a:lnTo>
                <a:lnTo>
                  <a:pt x="1366050" y="578894"/>
                </a:lnTo>
                <a:lnTo>
                  <a:pt x="1360376" y="579574"/>
                </a:lnTo>
                <a:lnTo>
                  <a:pt x="1354702" y="580480"/>
                </a:lnTo>
                <a:lnTo>
                  <a:pt x="1349028" y="580934"/>
                </a:lnTo>
                <a:lnTo>
                  <a:pt x="1343354" y="581160"/>
                </a:lnTo>
                <a:lnTo>
                  <a:pt x="1337680" y="581387"/>
                </a:lnTo>
                <a:lnTo>
                  <a:pt x="1332006" y="581387"/>
                </a:lnTo>
                <a:lnTo>
                  <a:pt x="1326332" y="580934"/>
                </a:lnTo>
                <a:lnTo>
                  <a:pt x="1320658" y="580707"/>
                </a:lnTo>
                <a:lnTo>
                  <a:pt x="1314983" y="579801"/>
                </a:lnTo>
                <a:lnTo>
                  <a:pt x="1309309" y="579121"/>
                </a:lnTo>
                <a:lnTo>
                  <a:pt x="1304089" y="577988"/>
                </a:lnTo>
                <a:lnTo>
                  <a:pt x="1298415" y="576855"/>
                </a:lnTo>
                <a:lnTo>
                  <a:pt x="1292968" y="575269"/>
                </a:lnTo>
                <a:lnTo>
                  <a:pt x="1287294" y="573683"/>
                </a:lnTo>
                <a:lnTo>
                  <a:pt x="1282074" y="571871"/>
                </a:lnTo>
                <a:lnTo>
                  <a:pt x="1276626" y="569832"/>
                </a:lnTo>
                <a:lnTo>
                  <a:pt x="1271406" y="567793"/>
                </a:lnTo>
                <a:lnTo>
                  <a:pt x="1266413" y="565527"/>
                </a:lnTo>
                <a:lnTo>
                  <a:pt x="1261193" y="563035"/>
                </a:lnTo>
                <a:lnTo>
                  <a:pt x="753246" y="941401"/>
                </a:lnTo>
                <a:lnTo>
                  <a:pt x="750296" y="943667"/>
                </a:lnTo>
                <a:lnTo>
                  <a:pt x="747118" y="945480"/>
                </a:lnTo>
                <a:lnTo>
                  <a:pt x="743941" y="947292"/>
                </a:lnTo>
                <a:lnTo>
                  <a:pt x="740990" y="949105"/>
                </a:lnTo>
                <a:lnTo>
                  <a:pt x="737586" y="950238"/>
                </a:lnTo>
                <a:lnTo>
                  <a:pt x="734181" y="951597"/>
                </a:lnTo>
                <a:lnTo>
                  <a:pt x="731004" y="952956"/>
                </a:lnTo>
                <a:lnTo>
                  <a:pt x="727599" y="953636"/>
                </a:lnTo>
                <a:lnTo>
                  <a:pt x="723968" y="954316"/>
                </a:lnTo>
                <a:lnTo>
                  <a:pt x="720790" y="954995"/>
                </a:lnTo>
                <a:lnTo>
                  <a:pt x="717159" y="955449"/>
                </a:lnTo>
                <a:lnTo>
                  <a:pt x="713754" y="955675"/>
                </a:lnTo>
                <a:lnTo>
                  <a:pt x="710123" y="955675"/>
                </a:lnTo>
                <a:lnTo>
                  <a:pt x="706945" y="955675"/>
                </a:lnTo>
                <a:lnTo>
                  <a:pt x="703314" y="955449"/>
                </a:lnTo>
                <a:lnTo>
                  <a:pt x="699910" y="954995"/>
                </a:lnTo>
                <a:lnTo>
                  <a:pt x="696505" y="954316"/>
                </a:lnTo>
                <a:lnTo>
                  <a:pt x="693101" y="953636"/>
                </a:lnTo>
                <a:lnTo>
                  <a:pt x="689696" y="952956"/>
                </a:lnTo>
                <a:lnTo>
                  <a:pt x="686519" y="951824"/>
                </a:lnTo>
                <a:lnTo>
                  <a:pt x="683341" y="950691"/>
                </a:lnTo>
                <a:lnTo>
                  <a:pt x="679937" y="949105"/>
                </a:lnTo>
                <a:lnTo>
                  <a:pt x="676986" y="947519"/>
                </a:lnTo>
                <a:lnTo>
                  <a:pt x="673809" y="945933"/>
                </a:lnTo>
                <a:lnTo>
                  <a:pt x="671085" y="944120"/>
                </a:lnTo>
                <a:lnTo>
                  <a:pt x="667908" y="942081"/>
                </a:lnTo>
                <a:lnTo>
                  <a:pt x="665184" y="939815"/>
                </a:lnTo>
                <a:lnTo>
                  <a:pt x="662460" y="937550"/>
                </a:lnTo>
                <a:lnTo>
                  <a:pt x="659737" y="935284"/>
                </a:lnTo>
                <a:lnTo>
                  <a:pt x="657240" y="932792"/>
                </a:lnTo>
                <a:lnTo>
                  <a:pt x="654971" y="929847"/>
                </a:lnTo>
                <a:lnTo>
                  <a:pt x="652474" y="926901"/>
                </a:lnTo>
                <a:lnTo>
                  <a:pt x="650431" y="923956"/>
                </a:lnTo>
                <a:lnTo>
                  <a:pt x="648389" y="921010"/>
                </a:lnTo>
                <a:lnTo>
                  <a:pt x="646573" y="917612"/>
                </a:lnTo>
                <a:lnTo>
                  <a:pt x="645211" y="914440"/>
                </a:lnTo>
                <a:lnTo>
                  <a:pt x="643622" y="911268"/>
                </a:lnTo>
                <a:lnTo>
                  <a:pt x="642261" y="907869"/>
                </a:lnTo>
                <a:lnTo>
                  <a:pt x="641353" y="904471"/>
                </a:lnTo>
                <a:lnTo>
                  <a:pt x="640218" y="901299"/>
                </a:lnTo>
                <a:lnTo>
                  <a:pt x="639537" y="897674"/>
                </a:lnTo>
                <a:lnTo>
                  <a:pt x="639083" y="894275"/>
                </a:lnTo>
                <a:lnTo>
                  <a:pt x="638629" y="890877"/>
                </a:lnTo>
                <a:lnTo>
                  <a:pt x="638402" y="887478"/>
                </a:lnTo>
                <a:lnTo>
                  <a:pt x="638175" y="883853"/>
                </a:lnTo>
                <a:lnTo>
                  <a:pt x="638402" y="880455"/>
                </a:lnTo>
                <a:lnTo>
                  <a:pt x="638629" y="877056"/>
                </a:lnTo>
                <a:lnTo>
                  <a:pt x="639083" y="873658"/>
                </a:lnTo>
                <a:lnTo>
                  <a:pt x="639764" y="870259"/>
                </a:lnTo>
                <a:lnTo>
                  <a:pt x="640218" y="867087"/>
                </a:lnTo>
                <a:lnTo>
                  <a:pt x="641353" y="863689"/>
                </a:lnTo>
                <a:lnTo>
                  <a:pt x="642261" y="860290"/>
                </a:lnTo>
                <a:lnTo>
                  <a:pt x="643622" y="857118"/>
                </a:lnTo>
                <a:lnTo>
                  <a:pt x="644984" y="853946"/>
                </a:lnTo>
                <a:lnTo>
                  <a:pt x="646346" y="850548"/>
                </a:lnTo>
                <a:lnTo>
                  <a:pt x="648162" y="847603"/>
                </a:lnTo>
                <a:lnTo>
                  <a:pt x="649977" y="844657"/>
                </a:lnTo>
                <a:lnTo>
                  <a:pt x="652020" y="841712"/>
                </a:lnTo>
                <a:lnTo>
                  <a:pt x="654063" y="838766"/>
                </a:lnTo>
                <a:lnTo>
                  <a:pt x="656332" y="836274"/>
                </a:lnTo>
                <a:lnTo>
                  <a:pt x="659056" y="833555"/>
                </a:lnTo>
                <a:lnTo>
                  <a:pt x="661553" y="831290"/>
                </a:lnTo>
                <a:lnTo>
                  <a:pt x="664276" y="828571"/>
                </a:lnTo>
                <a:lnTo>
                  <a:pt x="667227" y="826305"/>
                </a:lnTo>
                <a:lnTo>
                  <a:pt x="1174946" y="447939"/>
                </a:lnTo>
                <a:lnTo>
                  <a:pt x="1174265" y="442275"/>
                </a:lnTo>
                <a:lnTo>
                  <a:pt x="1173358" y="436611"/>
                </a:lnTo>
                <a:lnTo>
                  <a:pt x="1172677" y="431173"/>
                </a:lnTo>
                <a:lnTo>
                  <a:pt x="1172450" y="425282"/>
                </a:lnTo>
                <a:lnTo>
                  <a:pt x="1172223" y="419618"/>
                </a:lnTo>
                <a:lnTo>
                  <a:pt x="1172223" y="413954"/>
                </a:lnTo>
                <a:lnTo>
                  <a:pt x="1172450" y="408290"/>
                </a:lnTo>
                <a:lnTo>
                  <a:pt x="1172677" y="402626"/>
                </a:lnTo>
                <a:lnTo>
                  <a:pt x="1173358" y="396961"/>
                </a:lnTo>
                <a:lnTo>
                  <a:pt x="1174265" y="391524"/>
                </a:lnTo>
                <a:lnTo>
                  <a:pt x="1175173" y="385860"/>
                </a:lnTo>
                <a:lnTo>
                  <a:pt x="1176308" y="380195"/>
                </a:lnTo>
                <a:lnTo>
                  <a:pt x="1177443" y="374758"/>
                </a:lnTo>
                <a:lnTo>
                  <a:pt x="1179032" y="369094"/>
                </a:lnTo>
                <a:lnTo>
                  <a:pt x="1180847" y="363883"/>
                </a:lnTo>
                <a:lnTo>
                  <a:pt x="1182890" y="358445"/>
                </a:lnTo>
                <a:lnTo>
                  <a:pt x="1184933" y="353461"/>
                </a:lnTo>
                <a:lnTo>
                  <a:pt x="1187202" y="348023"/>
                </a:lnTo>
                <a:lnTo>
                  <a:pt x="1189699" y="342812"/>
                </a:lnTo>
                <a:lnTo>
                  <a:pt x="1192423" y="337828"/>
                </a:lnTo>
                <a:lnTo>
                  <a:pt x="1195146" y="332843"/>
                </a:lnTo>
                <a:lnTo>
                  <a:pt x="1198324" y="328085"/>
                </a:lnTo>
                <a:lnTo>
                  <a:pt x="1201274" y="323101"/>
                </a:lnTo>
                <a:lnTo>
                  <a:pt x="1204906" y="318569"/>
                </a:lnTo>
                <a:lnTo>
                  <a:pt x="1208537" y="314038"/>
                </a:lnTo>
                <a:lnTo>
                  <a:pt x="1212168" y="309280"/>
                </a:lnTo>
                <a:lnTo>
                  <a:pt x="1216254" y="304975"/>
                </a:lnTo>
                <a:lnTo>
                  <a:pt x="1220339" y="300671"/>
                </a:lnTo>
                <a:lnTo>
                  <a:pt x="1224425" y="296592"/>
                </a:lnTo>
                <a:lnTo>
                  <a:pt x="1228964" y="292514"/>
                </a:lnTo>
                <a:lnTo>
                  <a:pt x="1233503" y="288663"/>
                </a:lnTo>
                <a:lnTo>
                  <a:pt x="1238496" y="285037"/>
                </a:lnTo>
                <a:lnTo>
                  <a:pt x="1245305" y="280280"/>
                </a:lnTo>
                <a:lnTo>
                  <a:pt x="1252341" y="275522"/>
                </a:lnTo>
                <a:lnTo>
                  <a:pt x="1259604" y="271443"/>
                </a:lnTo>
                <a:lnTo>
                  <a:pt x="1266867" y="268045"/>
                </a:lnTo>
                <a:lnTo>
                  <a:pt x="1274584" y="264646"/>
                </a:lnTo>
                <a:lnTo>
                  <a:pt x="1282074" y="261475"/>
                </a:lnTo>
                <a:lnTo>
                  <a:pt x="1289563" y="259209"/>
                </a:lnTo>
                <a:lnTo>
                  <a:pt x="1297507" y="256943"/>
                </a:lnTo>
                <a:lnTo>
                  <a:pt x="1305224" y="255357"/>
                </a:lnTo>
                <a:lnTo>
                  <a:pt x="1313168" y="253998"/>
                </a:lnTo>
                <a:lnTo>
                  <a:pt x="1321111" y="253092"/>
                </a:lnTo>
                <a:lnTo>
                  <a:pt x="1329055" y="252638"/>
                </a:lnTo>
                <a:lnTo>
                  <a:pt x="1336999" y="252412"/>
                </a:lnTo>
                <a:close/>
                <a:moveTo>
                  <a:pt x="545651" y="233362"/>
                </a:moveTo>
                <a:lnTo>
                  <a:pt x="557224" y="233589"/>
                </a:lnTo>
                <a:lnTo>
                  <a:pt x="568797" y="234042"/>
                </a:lnTo>
                <a:lnTo>
                  <a:pt x="580370" y="234723"/>
                </a:lnTo>
                <a:lnTo>
                  <a:pt x="592170" y="235403"/>
                </a:lnTo>
                <a:lnTo>
                  <a:pt x="603970" y="236764"/>
                </a:lnTo>
                <a:lnTo>
                  <a:pt x="615770" y="238351"/>
                </a:lnTo>
                <a:lnTo>
                  <a:pt x="627796" y="240165"/>
                </a:lnTo>
                <a:lnTo>
                  <a:pt x="639596" y="242207"/>
                </a:lnTo>
                <a:lnTo>
                  <a:pt x="651623" y="244701"/>
                </a:lnTo>
                <a:lnTo>
                  <a:pt x="663650" y="247196"/>
                </a:lnTo>
                <a:lnTo>
                  <a:pt x="675450" y="250144"/>
                </a:lnTo>
                <a:lnTo>
                  <a:pt x="687477" y="253319"/>
                </a:lnTo>
                <a:lnTo>
                  <a:pt x="699504" y="256721"/>
                </a:lnTo>
                <a:lnTo>
                  <a:pt x="711530" y="260576"/>
                </a:lnTo>
                <a:lnTo>
                  <a:pt x="723557" y="264658"/>
                </a:lnTo>
                <a:lnTo>
                  <a:pt x="735584" y="268740"/>
                </a:lnTo>
                <a:lnTo>
                  <a:pt x="747611" y="273276"/>
                </a:lnTo>
                <a:lnTo>
                  <a:pt x="759638" y="278265"/>
                </a:lnTo>
                <a:lnTo>
                  <a:pt x="771665" y="283255"/>
                </a:lnTo>
                <a:lnTo>
                  <a:pt x="783691" y="288471"/>
                </a:lnTo>
                <a:lnTo>
                  <a:pt x="795718" y="294140"/>
                </a:lnTo>
                <a:lnTo>
                  <a:pt x="807745" y="300037"/>
                </a:lnTo>
                <a:lnTo>
                  <a:pt x="819545" y="306160"/>
                </a:lnTo>
                <a:lnTo>
                  <a:pt x="831572" y="312510"/>
                </a:lnTo>
                <a:lnTo>
                  <a:pt x="843372" y="319087"/>
                </a:lnTo>
                <a:lnTo>
                  <a:pt x="855172" y="326117"/>
                </a:lnTo>
                <a:lnTo>
                  <a:pt x="866972" y="333148"/>
                </a:lnTo>
                <a:lnTo>
                  <a:pt x="878772" y="340405"/>
                </a:lnTo>
                <a:lnTo>
                  <a:pt x="890571" y="348115"/>
                </a:lnTo>
                <a:lnTo>
                  <a:pt x="901918" y="356053"/>
                </a:lnTo>
                <a:lnTo>
                  <a:pt x="913491" y="364217"/>
                </a:lnTo>
                <a:lnTo>
                  <a:pt x="925064" y="372382"/>
                </a:lnTo>
                <a:lnTo>
                  <a:pt x="936637" y="380999"/>
                </a:lnTo>
                <a:lnTo>
                  <a:pt x="947756" y="390071"/>
                </a:lnTo>
                <a:lnTo>
                  <a:pt x="959102" y="398915"/>
                </a:lnTo>
                <a:lnTo>
                  <a:pt x="970448" y="408440"/>
                </a:lnTo>
                <a:lnTo>
                  <a:pt x="981340" y="417965"/>
                </a:lnTo>
                <a:lnTo>
                  <a:pt x="992459" y="427717"/>
                </a:lnTo>
                <a:lnTo>
                  <a:pt x="1003351" y="437696"/>
                </a:lnTo>
                <a:lnTo>
                  <a:pt x="1014017" y="448128"/>
                </a:lnTo>
                <a:lnTo>
                  <a:pt x="1024909" y="458560"/>
                </a:lnTo>
                <a:lnTo>
                  <a:pt x="1035347" y="469446"/>
                </a:lnTo>
                <a:lnTo>
                  <a:pt x="1045786" y="480105"/>
                </a:lnTo>
                <a:lnTo>
                  <a:pt x="968447" y="537849"/>
                </a:lnTo>
                <a:lnTo>
                  <a:pt x="968548" y="537951"/>
                </a:lnTo>
                <a:lnTo>
                  <a:pt x="706546" y="733927"/>
                </a:lnTo>
                <a:lnTo>
                  <a:pt x="764164" y="550895"/>
                </a:lnTo>
                <a:lnTo>
                  <a:pt x="764617" y="545899"/>
                </a:lnTo>
                <a:lnTo>
                  <a:pt x="764617" y="541130"/>
                </a:lnTo>
                <a:lnTo>
                  <a:pt x="764164" y="536134"/>
                </a:lnTo>
                <a:lnTo>
                  <a:pt x="763256" y="531365"/>
                </a:lnTo>
                <a:lnTo>
                  <a:pt x="762122" y="526823"/>
                </a:lnTo>
                <a:lnTo>
                  <a:pt x="760534" y="522055"/>
                </a:lnTo>
                <a:lnTo>
                  <a:pt x="758493" y="517740"/>
                </a:lnTo>
                <a:lnTo>
                  <a:pt x="756224" y="513425"/>
                </a:lnTo>
                <a:lnTo>
                  <a:pt x="753729" y="509338"/>
                </a:lnTo>
                <a:lnTo>
                  <a:pt x="750553" y="505477"/>
                </a:lnTo>
                <a:lnTo>
                  <a:pt x="747377" y="502071"/>
                </a:lnTo>
                <a:lnTo>
                  <a:pt x="743975" y="498892"/>
                </a:lnTo>
                <a:lnTo>
                  <a:pt x="740345" y="495713"/>
                </a:lnTo>
                <a:lnTo>
                  <a:pt x="736489" y="493215"/>
                </a:lnTo>
                <a:lnTo>
                  <a:pt x="732406" y="491171"/>
                </a:lnTo>
                <a:lnTo>
                  <a:pt x="728096" y="489354"/>
                </a:lnTo>
                <a:lnTo>
                  <a:pt x="724013" y="487992"/>
                </a:lnTo>
                <a:lnTo>
                  <a:pt x="719929" y="487310"/>
                </a:lnTo>
                <a:lnTo>
                  <a:pt x="715846" y="487083"/>
                </a:lnTo>
                <a:lnTo>
                  <a:pt x="711990" y="487083"/>
                </a:lnTo>
                <a:lnTo>
                  <a:pt x="708134" y="487765"/>
                </a:lnTo>
                <a:lnTo>
                  <a:pt x="704504" y="488900"/>
                </a:lnTo>
                <a:lnTo>
                  <a:pt x="701102" y="490262"/>
                </a:lnTo>
                <a:lnTo>
                  <a:pt x="697926" y="492079"/>
                </a:lnTo>
                <a:lnTo>
                  <a:pt x="694977" y="494577"/>
                </a:lnTo>
                <a:lnTo>
                  <a:pt x="692255" y="497302"/>
                </a:lnTo>
                <a:lnTo>
                  <a:pt x="689986" y="500254"/>
                </a:lnTo>
                <a:lnTo>
                  <a:pt x="687945" y="503661"/>
                </a:lnTo>
                <a:lnTo>
                  <a:pt x="685903" y="507521"/>
                </a:lnTo>
                <a:lnTo>
                  <a:pt x="684542" y="511609"/>
                </a:lnTo>
                <a:lnTo>
                  <a:pt x="683181" y="515923"/>
                </a:lnTo>
                <a:lnTo>
                  <a:pt x="682501" y="520692"/>
                </a:lnTo>
                <a:lnTo>
                  <a:pt x="591310" y="808866"/>
                </a:lnTo>
                <a:lnTo>
                  <a:pt x="531651" y="534544"/>
                </a:lnTo>
                <a:lnTo>
                  <a:pt x="529156" y="529776"/>
                </a:lnTo>
                <a:lnTo>
                  <a:pt x="526433" y="525688"/>
                </a:lnTo>
                <a:lnTo>
                  <a:pt x="523258" y="521828"/>
                </a:lnTo>
                <a:lnTo>
                  <a:pt x="519855" y="518648"/>
                </a:lnTo>
                <a:lnTo>
                  <a:pt x="516452" y="515696"/>
                </a:lnTo>
                <a:lnTo>
                  <a:pt x="512823" y="513198"/>
                </a:lnTo>
                <a:lnTo>
                  <a:pt x="508967" y="510927"/>
                </a:lnTo>
                <a:lnTo>
                  <a:pt x="505110" y="509338"/>
                </a:lnTo>
                <a:lnTo>
                  <a:pt x="501481" y="507975"/>
                </a:lnTo>
                <a:lnTo>
                  <a:pt x="497624" y="507067"/>
                </a:lnTo>
                <a:lnTo>
                  <a:pt x="493768" y="506840"/>
                </a:lnTo>
                <a:lnTo>
                  <a:pt x="489912" y="506840"/>
                </a:lnTo>
                <a:lnTo>
                  <a:pt x="486509" y="507294"/>
                </a:lnTo>
                <a:lnTo>
                  <a:pt x="482880" y="507975"/>
                </a:lnTo>
                <a:lnTo>
                  <a:pt x="479477" y="509565"/>
                </a:lnTo>
                <a:lnTo>
                  <a:pt x="476301" y="511609"/>
                </a:lnTo>
                <a:lnTo>
                  <a:pt x="473352" y="513880"/>
                </a:lnTo>
                <a:lnTo>
                  <a:pt x="470857" y="516832"/>
                </a:lnTo>
                <a:lnTo>
                  <a:pt x="468589" y="519784"/>
                </a:lnTo>
                <a:lnTo>
                  <a:pt x="466774" y="523417"/>
                </a:lnTo>
                <a:lnTo>
                  <a:pt x="465186" y="527051"/>
                </a:lnTo>
                <a:lnTo>
                  <a:pt x="463825" y="531138"/>
                </a:lnTo>
                <a:lnTo>
                  <a:pt x="462918" y="535453"/>
                </a:lnTo>
                <a:lnTo>
                  <a:pt x="462464" y="539767"/>
                </a:lnTo>
                <a:lnTo>
                  <a:pt x="462010" y="544536"/>
                </a:lnTo>
                <a:lnTo>
                  <a:pt x="462464" y="549305"/>
                </a:lnTo>
                <a:lnTo>
                  <a:pt x="462691" y="554074"/>
                </a:lnTo>
                <a:lnTo>
                  <a:pt x="463371" y="559070"/>
                </a:lnTo>
                <a:lnTo>
                  <a:pt x="464506" y="564066"/>
                </a:lnTo>
                <a:lnTo>
                  <a:pt x="465867" y="569289"/>
                </a:lnTo>
                <a:lnTo>
                  <a:pt x="467455" y="574058"/>
                </a:lnTo>
                <a:lnTo>
                  <a:pt x="469496" y="579281"/>
                </a:lnTo>
                <a:lnTo>
                  <a:pt x="526207" y="858598"/>
                </a:lnTo>
                <a:lnTo>
                  <a:pt x="392143" y="734835"/>
                </a:lnTo>
                <a:lnTo>
                  <a:pt x="389194" y="732791"/>
                </a:lnTo>
                <a:lnTo>
                  <a:pt x="386018" y="731202"/>
                </a:lnTo>
                <a:lnTo>
                  <a:pt x="383069" y="730066"/>
                </a:lnTo>
                <a:lnTo>
                  <a:pt x="380120" y="729612"/>
                </a:lnTo>
                <a:lnTo>
                  <a:pt x="377398" y="729612"/>
                </a:lnTo>
                <a:lnTo>
                  <a:pt x="374676" y="730293"/>
                </a:lnTo>
                <a:lnTo>
                  <a:pt x="371954" y="731202"/>
                </a:lnTo>
                <a:lnTo>
                  <a:pt x="369459" y="732791"/>
                </a:lnTo>
                <a:lnTo>
                  <a:pt x="367190" y="734835"/>
                </a:lnTo>
                <a:lnTo>
                  <a:pt x="365149" y="737333"/>
                </a:lnTo>
                <a:lnTo>
                  <a:pt x="363107" y="740285"/>
                </a:lnTo>
                <a:lnTo>
                  <a:pt x="361293" y="743919"/>
                </a:lnTo>
                <a:lnTo>
                  <a:pt x="359932" y="747552"/>
                </a:lnTo>
                <a:lnTo>
                  <a:pt x="358797" y="751640"/>
                </a:lnTo>
                <a:lnTo>
                  <a:pt x="357663" y="756408"/>
                </a:lnTo>
                <a:lnTo>
                  <a:pt x="357209" y="761404"/>
                </a:lnTo>
                <a:lnTo>
                  <a:pt x="356756" y="766627"/>
                </a:lnTo>
                <a:lnTo>
                  <a:pt x="356756" y="772077"/>
                </a:lnTo>
                <a:lnTo>
                  <a:pt x="356983" y="777300"/>
                </a:lnTo>
                <a:lnTo>
                  <a:pt x="357436" y="782751"/>
                </a:lnTo>
                <a:lnTo>
                  <a:pt x="358117" y="788201"/>
                </a:lnTo>
                <a:lnTo>
                  <a:pt x="359251" y="793197"/>
                </a:lnTo>
                <a:lnTo>
                  <a:pt x="360612" y="798647"/>
                </a:lnTo>
                <a:lnTo>
                  <a:pt x="361746" y="803870"/>
                </a:lnTo>
                <a:lnTo>
                  <a:pt x="363561" y="808638"/>
                </a:lnTo>
                <a:lnTo>
                  <a:pt x="365376" y="813407"/>
                </a:lnTo>
                <a:lnTo>
                  <a:pt x="367417" y="817949"/>
                </a:lnTo>
                <a:lnTo>
                  <a:pt x="369686" y="822264"/>
                </a:lnTo>
                <a:lnTo>
                  <a:pt x="371954" y="826124"/>
                </a:lnTo>
                <a:lnTo>
                  <a:pt x="374676" y="829758"/>
                </a:lnTo>
                <a:lnTo>
                  <a:pt x="377172" y="832710"/>
                </a:lnTo>
                <a:lnTo>
                  <a:pt x="379667" y="835435"/>
                </a:lnTo>
                <a:lnTo>
                  <a:pt x="518267" y="953747"/>
                </a:lnTo>
                <a:lnTo>
                  <a:pt x="427077" y="1028686"/>
                </a:lnTo>
                <a:lnTo>
                  <a:pt x="425489" y="1030276"/>
                </a:lnTo>
                <a:lnTo>
                  <a:pt x="424581" y="1032319"/>
                </a:lnTo>
                <a:lnTo>
                  <a:pt x="423447" y="1034590"/>
                </a:lnTo>
                <a:lnTo>
                  <a:pt x="422994" y="1037315"/>
                </a:lnTo>
                <a:lnTo>
                  <a:pt x="422767" y="1040040"/>
                </a:lnTo>
                <a:lnTo>
                  <a:pt x="422994" y="1043220"/>
                </a:lnTo>
                <a:lnTo>
                  <a:pt x="423447" y="1046399"/>
                </a:lnTo>
                <a:lnTo>
                  <a:pt x="423901" y="1050032"/>
                </a:lnTo>
                <a:lnTo>
                  <a:pt x="425262" y="1053893"/>
                </a:lnTo>
                <a:lnTo>
                  <a:pt x="426623" y="1057753"/>
                </a:lnTo>
                <a:lnTo>
                  <a:pt x="427984" y="1061614"/>
                </a:lnTo>
                <a:lnTo>
                  <a:pt x="430026" y="1065701"/>
                </a:lnTo>
                <a:lnTo>
                  <a:pt x="432521" y="1069789"/>
                </a:lnTo>
                <a:lnTo>
                  <a:pt x="435016" y="1073876"/>
                </a:lnTo>
                <a:lnTo>
                  <a:pt x="437738" y="1077964"/>
                </a:lnTo>
                <a:lnTo>
                  <a:pt x="440914" y="1082052"/>
                </a:lnTo>
                <a:lnTo>
                  <a:pt x="444544" y="1085912"/>
                </a:lnTo>
                <a:lnTo>
                  <a:pt x="447719" y="1089773"/>
                </a:lnTo>
                <a:lnTo>
                  <a:pt x="451349" y="1093179"/>
                </a:lnTo>
                <a:lnTo>
                  <a:pt x="454978" y="1096131"/>
                </a:lnTo>
                <a:lnTo>
                  <a:pt x="458608" y="1098629"/>
                </a:lnTo>
                <a:lnTo>
                  <a:pt x="462010" y="1101354"/>
                </a:lnTo>
                <a:lnTo>
                  <a:pt x="465640" y="1103398"/>
                </a:lnTo>
                <a:lnTo>
                  <a:pt x="469042" y="1105214"/>
                </a:lnTo>
                <a:lnTo>
                  <a:pt x="472672" y="1106577"/>
                </a:lnTo>
                <a:lnTo>
                  <a:pt x="475621" y="1107712"/>
                </a:lnTo>
                <a:lnTo>
                  <a:pt x="478797" y="1108394"/>
                </a:lnTo>
                <a:lnTo>
                  <a:pt x="481746" y="1108621"/>
                </a:lnTo>
                <a:lnTo>
                  <a:pt x="484695" y="1108621"/>
                </a:lnTo>
                <a:lnTo>
                  <a:pt x="486963" y="1108394"/>
                </a:lnTo>
                <a:lnTo>
                  <a:pt x="489231" y="1107485"/>
                </a:lnTo>
                <a:lnTo>
                  <a:pt x="491273" y="1106350"/>
                </a:lnTo>
                <a:lnTo>
                  <a:pt x="585185" y="1028913"/>
                </a:lnTo>
                <a:lnTo>
                  <a:pt x="670478" y="1199001"/>
                </a:lnTo>
                <a:lnTo>
                  <a:pt x="672066" y="1202862"/>
                </a:lnTo>
                <a:lnTo>
                  <a:pt x="673881" y="1206495"/>
                </a:lnTo>
                <a:lnTo>
                  <a:pt x="676149" y="1210129"/>
                </a:lnTo>
                <a:lnTo>
                  <a:pt x="678644" y="1213989"/>
                </a:lnTo>
                <a:lnTo>
                  <a:pt x="681366" y="1217850"/>
                </a:lnTo>
                <a:lnTo>
                  <a:pt x="684769" y="1221483"/>
                </a:lnTo>
                <a:lnTo>
                  <a:pt x="688172" y="1225116"/>
                </a:lnTo>
                <a:lnTo>
                  <a:pt x="692028" y="1228296"/>
                </a:lnTo>
                <a:lnTo>
                  <a:pt x="695884" y="1231702"/>
                </a:lnTo>
                <a:lnTo>
                  <a:pt x="699967" y="1234881"/>
                </a:lnTo>
                <a:lnTo>
                  <a:pt x="704051" y="1237606"/>
                </a:lnTo>
                <a:lnTo>
                  <a:pt x="708361" y="1240331"/>
                </a:lnTo>
                <a:lnTo>
                  <a:pt x="712897" y="1242829"/>
                </a:lnTo>
                <a:lnTo>
                  <a:pt x="717434" y="1244873"/>
                </a:lnTo>
                <a:lnTo>
                  <a:pt x="722198" y="1246917"/>
                </a:lnTo>
                <a:lnTo>
                  <a:pt x="726735" y="1248052"/>
                </a:lnTo>
                <a:lnTo>
                  <a:pt x="731272" y="1249415"/>
                </a:lnTo>
                <a:lnTo>
                  <a:pt x="735808" y="1249869"/>
                </a:lnTo>
                <a:lnTo>
                  <a:pt x="739892" y="1250096"/>
                </a:lnTo>
                <a:lnTo>
                  <a:pt x="743748" y="1249869"/>
                </a:lnTo>
                <a:lnTo>
                  <a:pt x="747377" y="1249188"/>
                </a:lnTo>
                <a:lnTo>
                  <a:pt x="750780" y="1248052"/>
                </a:lnTo>
                <a:lnTo>
                  <a:pt x="754183" y="1246690"/>
                </a:lnTo>
                <a:lnTo>
                  <a:pt x="756905" y="1244873"/>
                </a:lnTo>
                <a:lnTo>
                  <a:pt x="759400" y="1242829"/>
                </a:lnTo>
                <a:lnTo>
                  <a:pt x="761668" y="1240104"/>
                </a:lnTo>
                <a:lnTo>
                  <a:pt x="763256" y="1237379"/>
                </a:lnTo>
                <a:lnTo>
                  <a:pt x="764844" y="1233973"/>
                </a:lnTo>
                <a:lnTo>
                  <a:pt x="765751" y="1230794"/>
                </a:lnTo>
                <a:lnTo>
                  <a:pt x="766205" y="1227160"/>
                </a:lnTo>
                <a:lnTo>
                  <a:pt x="766432" y="1223073"/>
                </a:lnTo>
                <a:lnTo>
                  <a:pt x="765978" y="1218985"/>
                </a:lnTo>
                <a:lnTo>
                  <a:pt x="688172" y="1040495"/>
                </a:lnTo>
                <a:lnTo>
                  <a:pt x="924314" y="1204224"/>
                </a:lnTo>
                <a:lnTo>
                  <a:pt x="927490" y="1208312"/>
                </a:lnTo>
                <a:lnTo>
                  <a:pt x="930892" y="1212172"/>
                </a:lnTo>
                <a:lnTo>
                  <a:pt x="934522" y="1215806"/>
                </a:lnTo>
                <a:lnTo>
                  <a:pt x="938378" y="1218985"/>
                </a:lnTo>
                <a:lnTo>
                  <a:pt x="942461" y="1221710"/>
                </a:lnTo>
                <a:lnTo>
                  <a:pt x="946318" y="1224208"/>
                </a:lnTo>
                <a:lnTo>
                  <a:pt x="950401" y="1226252"/>
                </a:lnTo>
                <a:lnTo>
                  <a:pt x="954484" y="1227841"/>
                </a:lnTo>
                <a:lnTo>
                  <a:pt x="958567" y="1229204"/>
                </a:lnTo>
                <a:lnTo>
                  <a:pt x="962423" y="1229885"/>
                </a:lnTo>
                <a:lnTo>
                  <a:pt x="966506" y="1230112"/>
                </a:lnTo>
                <a:lnTo>
                  <a:pt x="970363" y="1230112"/>
                </a:lnTo>
                <a:lnTo>
                  <a:pt x="973992" y="1229658"/>
                </a:lnTo>
                <a:lnTo>
                  <a:pt x="977622" y="1228750"/>
                </a:lnTo>
                <a:lnTo>
                  <a:pt x="980797" y="1227387"/>
                </a:lnTo>
                <a:lnTo>
                  <a:pt x="984200" y="1225343"/>
                </a:lnTo>
                <a:lnTo>
                  <a:pt x="986922" y="1223073"/>
                </a:lnTo>
                <a:lnTo>
                  <a:pt x="989644" y="1220120"/>
                </a:lnTo>
                <a:lnTo>
                  <a:pt x="991686" y="1217168"/>
                </a:lnTo>
                <a:lnTo>
                  <a:pt x="993501" y="1213762"/>
                </a:lnTo>
                <a:lnTo>
                  <a:pt x="994635" y="1210129"/>
                </a:lnTo>
                <a:lnTo>
                  <a:pt x="995769" y="1206268"/>
                </a:lnTo>
                <a:lnTo>
                  <a:pt x="996223" y="1202181"/>
                </a:lnTo>
                <a:lnTo>
                  <a:pt x="996223" y="1198093"/>
                </a:lnTo>
                <a:lnTo>
                  <a:pt x="996223" y="1193778"/>
                </a:lnTo>
                <a:lnTo>
                  <a:pt x="995542" y="1189464"/>
                </a:lnTo>
                <a:lnTo>
                  <a:pt x="994408" y="1184922"/>
                </a:lnTo>
                <a:lnTo>
                  <a:pt x="993274" y="1180380"/>
                </a:lnTo>
                <a:lnTo>
                  <a:pt x="991459" y="1175838"/>
                </a:lnTo>
                <a:lnTo>
                  <a:pt x="989417" y="1171297"/>
                </a:lnTo>
                <a:lnTo>
                  <a:pt x="986695" y="1166982"/>
                </a:lnTo>
                <a:lnTo>
                  <a:pt x="983973" y="1162440"/>
                </a:lnTo>
                <a:lnTo>
                  <a:pt x="757812" y="992352"/>
                </a:lnTo>
                <a:lnTo>
                  <a:pt x="760988" y="990763"/>
                </a:lnTo>
                <a:lnTo>
                  <a:pt x="1045901" y="1023690"/>
                </a:lnTo>
                <a:lnTo>
                  <a:pt x="1050211" y="1024826"/>
                </a:lnTo>
                <a:lnTo>
                  <a:pt x="1054294" y="1025734"/>
                </a:lnTo>
                <a:lnTo>
                  <a:pt x="1058377" y="1025961"/>
                </a:lnTo>
                <a:lnTo>
                  <a:pt x="1062234" y="1025961"/>
                </a:lnTo>
                <a:lnTo>
                  <a:pt x="1066090" y="1025280"/>
                </a:lnTo>
                <a:lnTo>
                  <a:pt x="1069493" y="1024144"/>
                </a:lnTo>
                <a:lnTo>
                  <a:pt x="1072668" y="1022782"/>
                </a:lnTo>
                <a:lnTo>
                  <a:pt x="1075617" y="1020965"/>
                </a:lnTo>
                <a:lnTo>
                  <a:pt x="1078339" y="1018694"/>
                </a:lnTo>
                <a:lnTo>
                  <a:pt x="1080608" y="1016196"/>
                </a:lnTo>
                <a:lnTo>
                  <a:pt x="1083103" y="1013244"/>
                </a:lnTo>
                <a:lnTo>
                  <a:pt x="1084464" y="1010065"/>
                </a:lnTo>
                <a:lnTo>
                  <a:pt x="1086052" y="1006432"/>
                </a:lnTo>
                <a:lnTo>
                  <a:pt x="1087186" y="1002344"/>
                </a:lnTo>
                <a:lnTo>
                  <a:pt x="1087640" y="998256"/>
                </a:lnTo>
                <a:lnTo>
                  <a:pt x="1087867" y="993715"/>
                </a:lnTo>
                <a:lnTo>
                  <a:pt x="1087640" y="988946"/>
                </a:lnTo>
                <a:lnTo>
                  <a:pt x="1086733" y="984404"/>
                </a:lnTo>
                <a:lnTo>
                  <a:pt x="1085825" y="979862"/>
                </a:lnTo>
                <a:lnTo>
                  <a:pt x="1084464" y="975548"/>
                </a:lnTo>
                <a:lnTo>
                  <a:pt x="1082423" y="970779"/>
                </a:lnTo>
                <a:lnTo>
                  <a:pt x="1080381" y="966464"/>
                </a:lnTo>
                <a:lnTo>
                  <a:pt x="1077886" y="962150"/>
                </a:lnTo>
                <a:lnTo>
                  <a:pt x="1075164" y="958062"/>
                </a:lnTo>
                <a:lnTo>
                  <a:pt x="1071988" y="954202"/>
                </a:lnTo>
                <a:lnTo>
                  <a:pt x="1068585" y="950568"/>
                </a:lnTo>
                <a:lnTo>
                  <a:pt x="1065183" y="947389"/>
                </a:lnTo>
                <a:lnTo>
                  <a:pt x="1061553" y="944210"/>
                </a:lnTo>
                <a:lnTo>
                  <a:pt x="1057470" y="941485"/>
                </a:lnTo>
                <a:lnTo>
                  <a:pt x="1053387" y="938760"/>
                </a:lnTo>
                <a:lnTo>
                  <a:pt x="1048850" y="936716"/>
                </a:lnTo>
                <a:lnTo>
                  <a:pt x="1044313" y="934899"/>
                </a:lnTo>
                <a:lnTo>
                  <a:pt x="860118" y="918549"/>
                </a:lnTo>
                <a:lnTo>
                  <a:pt x="1109698" y="731671"/>
                </a:lnTo>
                <a:lnTo>
                  <a:pt x="1109551" y="731383"/>
                </a:lnTo>
                <a:lnTo>
                  <a:pt x="1187385" y="673553"/>
                </a:lnTo>
                <a:lnTo>
                  <a:pt x="1194873" y="687387"/>
                </a:lnTo>
                <a:lnTo>
                  <a:pt x="1202362" y="701221"/>
                </a:lnTo>
                <a:lnTo>
                  <a:pt x="1209169" y="715055"/>
                </a:lnTo>
                <a:lnTo>
                  <a:pt x="1216204" y="728889"/>
                </a:lnTo>
                <a:lnTo>
                  <a:pt x="1222558" y="742723"/>
                </a:lnTo>
                <a:lnTo>
                  <a:pt x="1228684" y="756783"/>
                </a:lnTo>
                <a:lnTo>
                  <a:pt x="1234811" y="770617"/>
                </a:lnTo>
                <a:lnTo>
                  <a:pt x="1240484" y="784678"/>
                </a:lnTo>
                <a:lnTo>
                  <a:pt x="1245703" y="798512"/>
                </a:lnTo>
                <a:lnTo>
                  <a:pt x="1250923" y="812573"/>
                </a:lnTo>
                <a:lnTo>
                  <a:pt x="1255688" y="826406"/>
                </a:lnTo>
                <a:lnTo>
                  <a:pt x="1260680" y="840467"/>
                </a:lnTo>
                <a:lnTo>
                  <a:pt x="1264992" y="854301"/>
                </a:lnTo>
                <a:lnTo>
                  <a:pt x="1269076" y="868362"/>
                </a:lnTo>
                <a:lnTo>
                  <a:pt x="1272934" y="882196"/>
                </a:lnTo>
                <a:lnTo>
                  <a:pt x="1276338" y="896030"/>
                </a:lnTo>
                <a:lnTo>
                  <a:pt x="1279515" y="910090"/>
                </a:lnTo>
                <a:lnTo>
                  <a:pt x="1282692" y="923924"/>
                </a:lnTo>
                <a:lnTo>
                  <a:pt x="1285415" y="937759"/>
                </a:lnTo>
                <a:lnTo>
                  <a:pt x="1288138" y="951366"/>
                </a:lnTo>
                <a:lnTo>
                  <a:pt x="1290180" y="964973"/>
                </a:lnTo>
                <a:lnTo>
                  <a:pt x="1292222" y="978580"/>
                </a:lnTo>
                <a:lnTo>
                  <a:pt x="1294038" y="992187"/>
                </a:lnTo>
                <a:lnTo>
                  <a:pt x="1295172" y="1005794"/>
                </a:lnTo>
                <a:lnTo>
                  <a:pt x="1296534" y="1019175"/>
                </a:lnTo>
                <a:lnTo>
                  <a:pt x="1297215" y="1032555"/>
                </a:lnTo>
                <a:lnTo>
                  <a:pt x="1298122" y="1045709"/>
                </a:lnTo>
                <a:lnTo>
                  <a:pt x="1298349" y="1059089"/>
                </a:lnTo>
                <a:lnTo>
                  <a:pt x="1298576" y="1072016"/>
                </a:lnTo>
                <a:lnTo>
                  <a:pt x="1298349" y="1085169"/>
                </a:lnTo>
                <a:lnTo>
                  <a:pt x="1297669" y="1098096"/>
                </a:lnTo>
                <a:lnTo>
                  <a:pt x="1296988" y="1111023"/>
                </a:lnTo>
                <a:lnTo>
                  <a:pt x="1296307" y="1123496"/>
                </a:lnTo>
                <a:lnTo>
                  <a:pt x="1294945" y="1135969"/>
                </a:lnTo>
                <a:lnTo>
                  <a:pt x="1293357" y="1148669"/>
                </a:lnTo>
                <a:lnTo>
                  <a:pt x="1291542" y="1160916"/>
                </a:lnTo>
                <a:lnTo>
                  <a:pt x="1289499" y="1173162"/>
                </a:lnTo>
                <a:lnTo>
                  <a:pt x="1287230" y="1185182"/>
                </a:lnTo>
                <a:lnTo>
                  <a:pt x="1284734" y="1197201"/>
                </a:lnTo>
                <a:lnTo>
                  <a:pt x="1282011" y="1208994"/>
                </a:lnTo>
                <a:lnTo>
                  <a:pt x="1278834" y="1220560"/>
                </a:lnTo>
                <a:lnTo>
                  <a:pt x="1275203" y="1231900"/>
                </a:lnTo>
                <a:lnTo>
                  <a:pt x="1271573" y="1243239"/>
                </a:lnTo>
                <a:lnTo>
                  <a:pt x="1267715" y="1254578"/>
                </a:lnTo>
                <a:lnTo>
                  <a:pt x="1263630" y="1265464"/>
                </a:lnTo>
                <a:lnTo>
                  <a:pt x="1259092" y="1276350"/>
                </a:lnTo>
                <a:lnTo>
                  <a:pt x="1254553" y="1287009"/>
                </a:lnTo>
                <a:lnTo>
                  <a:pt x="1249334" y="1297441"/>
                </a:lnTo>
                <a:lnTo>
                  <a:pt x="1244342" y="1307646"/>
                </a:lnTo>
                <a:lnTo>
                  <a:pt x="1238669" y="1317625"/>
                </a:lnTo>
                <a:lnTo>
                  <a:pt x="1232996" y="1327603"/>
                </a:lnTo>
                <a:lnTo>
                  <a:pt x="1226869" y="1337128"/>
                </a:lnTo>
                <a:lnTo>
                  <a:pt x="1220515" y="1346653"/>
                </a:lnTo>
                <a:lnTo>
                  <a:pt x="1214161" y="1355951"/>
                </a:lnTo>
                <a:lnTo>
                  <a:pt x="1207127" y="1365023"/>
                </a:lnTo>
                <a:lnTo>
                  <a:pt x="1200092" y="1373868"/>
                </a:lnTo>
                <a:lnTo>
                  <a:pt x="1192604" y="1382259"/>
                </a:lnTo>
                <a:lnTo>
                  <a:pt x="1184889" y="1390650"/>
                </a:lnTo>
                <a:lnTo>
                  <a:pt x="1177173" y="1398587"/>
                </a:lnTo>
                <a:lnTo>
                  <a:pt x="1169004" y="1406525"/>
                </a:lnTo>
                <a:lnTo>
                  <a:pt x="1160381" y="1414235"/>
                </a:lnTo>
                <a:lnTo>
                  <a:pt x="1151531" y="1421493"/>
                </a:lnTo>
                <a:lnTo>
                  <a:pt x="1142681" y="1428523"/>
                </a:lnTo>
                <a:lnTo>
                  <a:pt x="1133377" y="1435553"/>
                </a:lnTo>
                <a:lnTo>
                  <a:pt x="1122939" y="1442584"/>
                </a:lnTo>
                <a:lnTo>
                  <a:pt x="1112501" y="1449387"/>
                </a:lnTo>
                <a:lnTo>
                  <a:pt x="1101381" y="1455737"/>
                </a:lnTo>
                <a:lnTo>
                  <a:pt x="1090489" y="1461634"/>
                </a:lnTo>
                <a:lnTo>
                  <a:pt x="1079143" y="1467076"/>
                </a:lnTo>
                <a:lnTo>
                  <a:pt x="1067797" y="1472293"/>
                </a:lnTo>
                <a:lnTo>
                  <a:pt x="1055997" y="1477282"/>
                </a:lnTo>
                <a:lnTo>
                  <a:pt x="1044651" y="1481591"/>
                </a:lnTo>
                <a:lnTo>
                  <a:pt x="1032624" y="1485446"/>
                </a:lnTo>
                <a:lnTo>
                  <a:pt x="1020597" y="1488848"/>
                </a:lnTo>
                <a:lnTo>
                  <a:pt x="1008571" y="1492023"/>
                </a:lnTo>
                <a:lnTo>
                  <a:pt x="996090" y="1494744"/>
                </a:lnTo>
                <a:lnTo>
                  <a:pt x="983609" y="1497239"/>
                </a:lnTo>
                <a:lnTo>
                  <a:pt x="971129" y="1499280"/>
                </a:lnTo>
                <a:lnTo>
                  <a:pt x="958648" y="1500641"/>
                </a:lnTo>
                <a:lnTo>
                  <a:pt x="945713" y="1502001"/>
                </a:lnTo>
                <a:lnTo>
                  <a:pt x="933006" y="1502682"/>
                </a:lnTo>
                <a:lnTo>
                  <a:pt x="919844" y="1503362"/>
                </a:lnTo>
                <a:lnTo>
                  <a:pt x="906910" y="1503362"/>
                </a:lnTo>
                <a:lnTo>
                  <a:pt x="893748" y="1502909"/>
                </a:lnTo>
                <a:lnTo>
                  <a:pt x="880587" y="1502228"/>
                </a:lnTo>
                <a:lnTo>
                  <a:pt x="867199" y="1501321"/>
                </a:lnTo>
                <a:lnTo>
                  <a:pt x="853810" y="1499960"/>
                </a:lnTo>
                <a:lnTo>
                  <a:pt x="840195" y="1498146"/>
                </a:lnTo>
                <a:lnTo>
                  <a:pt x="827033" y="1496105"/>
                </a:lnTo>
                <a:lnTo>
                  <a:pt x="813418" y="1493610"/>
                </a:lnTo>
                <a:lnTo>
                  <a:pt x="799803" y="1490662"/>
                </a:lnTo>
                <a:lnTo>
                  <a:pt x="786188" y="1487487"/>
                </a:lnTo>
                <a:lnTo>
                  <a:pt x="772799" y="1483859"/>
                </a:lnTo>
                <a:lnTo>
                  <a:pt x="759184" y="1480003"/>
                </a:lnTo>
                <a:lnTo>
                  <a:pt x="745342" y="1475694"/>
                </a:lnTo>
                <a:lnTo>
                  <a:pt x="731726" y="1470932"/>
                </a:lnTo>
                <a:lnTo>
                  <a:pt x="718111" y="1466169"/>
                </a:lnTo>
                <a:lnTo>
                  <a:pt x="704269" y="1460726"/>
                </a:lnTo>
                <a:lnTo>
                  <a:pt x="690881" y="1455057"/>
                </a:lnTo>
                <a:lnTo>
                  <a:pt x="677265" y="1449387"/>
                </a:lnTo>
                <a:lnTo>
                  <a:pt x="663650" y="1442810"/>
                </a:lnTo>
                <a:lnTo>
                  <a:pt x="650035" y="1436234"/>
                </a:lnTo>
                <a:lnTo>
                  <a:pt x="636419" y="1429203"/>
                </a:lnTo>
                <a:lnTo>
                  <a:pt x="623031" y="1422173"/>
                </a:lnTo>
                <a:lnTo>
                  <a:pt x="609643" y="1414462"/>
                </a:lnTo>
                <a:lnTo>
                  <a:pt x="596254" y="1406525"/>
                </a:lnTo>
                <a:lnTo>
                  <a:pt x="583093" y="1398134"/>
                </a:lnTo>
                <a:lnTo>
                  <a:pt x="569705" y="1389743"/>
                </a:lnTo>
                <a:lnTo>
                  <a:pt x="556316" y="1380671"/>
                </a:lnTo>
                <a:lnTo>
                  <a:pt x="543382" y="1371373"/>
                </a:lnTo>
                <a:lnTo>
                  <a:pt x="530220" y="1361848"/>
                </a:lnTo>
                <a:lnTo>
                  <a:pt x="517513" y="1352096"/>
                </a:lnTo>
                <a:lnTo>
                  <a:pt x="504578" y="1341891"/>
                </a:lnTo>
                <a:lnTo>
                  <a:pt x="491870" y="1331232"/>
                </a:lnTo>
                <a:lnTo>
                  <a:pt x="479390" y="1320573"/>
                </a:lnTo>
                <a:lnTo>
                  <a:pt x="466682" y="1309460"/>
                </a:lnTo>
                <a:lnTo>
                  <a:pt x="454428" y="1298121"/>
                </a:lnTo>
                <a:lnTo>
                  <a:pt x="442175" y="1286555"/>
                </a:lnTo>
                <a:lnTo>
                  <a:pt x="430148" y="1274535"/>
                </a:lnTo>
                <a:lnTo>
                  <a:pt x="418121" y="1262289"/>
                </a:lnTo>
                <a:lnTo>
                  <a:pt x="406321" y="1249589"/>
                </a:lnTo>
                <a:lnTo>
                  <a:pt x="394748" y="1236889"/>
                </a:lnTo>
                <a:lnTo>
                  <a:pt x="383402" y="1223509"/>
                </a:lnTo>
                <a:lnTo>
                  <a:pt x="372056" y="1210355"/>
                </a:lnTo>
                <a:lnTo>
                  <a:pt x="360937" y="1196521"/>
                </a:lnTo>
                <a:lnTo>
                  <a:pt x="350045" y="1182687"/>
                </a:lnTo>
                <a:lnTo>
                  <a:pt x="339152" y="1168173"/>
                </a:lnTo>
                <a:lnTo>
                  <a:pt x="328714" y="1153659"/>
                </a:lnTo>
                <a:lnTo>
                  <a:pt x="318276" y="1139144"/>
                </a:lnTo>
                <a:lnTo>
                  <a:pt x="308291" y="1124176"/>
                </a:lnTo>
                <a:lnTo>
                  <a:pt x="298760" y="1109209"/>
                </a:lnTo>
                <a:lnTo>
                  <a:pt x="289230" y="1094241"/>
                </a:lnTo>
                <a:lnTo>
                  <a:pt x="280380" y="1079273"/>
                </a:lnTo>
                <a:lnTo>
                  <a:pt x="271757" y="1064078"/>
                </a:lnTo>
                <a:lnTo>
                  <a:pt x="263588" y="1048657"/>
                </a:lnTo>
                <a:lnTo>
                  <a:pt x="255191" y="1033689"/>
                </a:lnTo>
                <a:lnTo>
                  <a:pt x="247703" y="1018268"/>
                </a:lnTo>
                <a:lnTo>
                  <a:pt x="240215" y="1003073"/>
                </a:lnTo>
                <a:lnTo>
                  <a:pt x="233180" y="987651"/>
                </a:lnTo>
                <a:lnTo>
                  <a:pt x="226599" y="972230"/>
                </a:lnTo>
                <a:lnTo>
                  <a:pt x="220246" y="956809"/>
                </a:lnTo>
                <a:lnTo>
                  <a:pt x="214119" y="941614"/>
                </a:lnTo>
                <a:lnTo>
                  <a:pt x="208219" y="925965"/>
                </a:lnTo>
                <a:lnTo>
                  <a:pt x="202773" y="910544"/>
                </a:lnTo>
                <a:lnTo>
                  <a:pt x="197780" y="895123"/>
                </a:lnTo>
                <a:lnTo>
                  <a:pt x="193015" y="879928"/>
                </a:lnTo>
                <a:lnTo>
                  <a:pt x="188477" y="864280"/>
                </a:lnTo>
                <a:lnTo>
                  <a:pt x="184392" y="848858"/>
                </a:lnTo>
                <a:lnTo>
                  <a:pt x="180534" y="833437"/>
                </a:lnTo>
                <a:lnTo>
                  <a:pt x="177130" y="818469"/>
                </a:lnTo>
                <a:lnTo>
                  <a:pt x="174180" y="803048"/>
                </a:lnTo>
                <a:lnTo>
                  <a:pt x="171004" y="788080"/>
                </a:lnTo>
                <a:lnTo>
                  <a:pt x="168734" y="772885"/>
                </a:lnTo>
                <a:lnTo>
                  <a:pt x="166465" y="757690"/>
                </a:lnTo>
                <a:lnTo>
                  <a:pt x="164650" y="742723"/>
                </a:lnTo>
                <a:lnTo>
                  <a:pt x="163061" y="727755"/>
                </a:lnTo>
                <a:lnTo>
                  <a:pt x="161927" y="713014"/>
                </a:lnTo>
                <a:lnTo>
                  <a:pt x="161019" y="698499"/>
                </a:lnTo>
                <a:lnTo>
                  <a:pt x="160565" y="683532"/>
                </a:lnTo>
                <a:lnTo>
                  <a:pt x="160338" y="669244"/>
                </a:lnTo>
                <a:lnTo>
                  <a:pt x="160338" y="654730"/>
                </a:lnTo>
                <a:lnTo>
                  <a:pt x="160792" y="640669"/>
                </a:lnTo>
                <a:lnTo>
                  <a:pt x="161473" y="626155"/>
                </a:lnTo>
                <a:lnTo>
                  <a:pt x="162607" y="612321"/>
                </a:lnTo>
                <a:lnTo>
                  <a:pt x="164196" y="598260"/>
                </a:lnTo>
                <a:lnTo>
                  <a:pt x="166011" y="584880"/>
                </a:lnTo>
                <a:lnTo>
                  <a:pt x="168053" y="571273"/>
                </a:lnTo>
                <a:lnTo>
                  <a:pt x="170323" y="557665"/>
                </a:lnTo>
                <a:lnTo>
                  <a:pt x="173046" y="544285"/>
                </a:lnTo>
                <a:lnTo>
                  <a:pt x="175996" y="531358"/>
                </a:lnTo>
                <a:lnTo>
                  <a:pt x="179400" y="518432"/>
                </a:lnTo>
                <a:lnTo>
                  <a:pt x="183030" y="505732"/>
                </a:lnTo>
                <a:lnTo>
                  <a:pt x="187115" y="493258"/>
                </a:lnTo>
                <a:lnTo>
                  <a:pt x="191426" y="480785"/>
                </a:lnTo>
                <a:lnTo>
                  <a:pt x="196192" y="468765"/>
                </a:lnTo>
                <a:lnTo>
                  <a:pt x="200957" y="456746"/>
                </a:lnTo>
                <a:lnTo>
                  <a:pt x="206403" y="445407"/>
                </a:lnTo>
                <a:lnTo>
                  <a:pt x="212076" y="433840"/>
                </a:lnTo>
                <a:lnTo>
                  <a:pt x="217976" y="422501"/>
                </a:lnTo>
                <a:lnTo>
                  <a:pt x="224330" y="411842"/>
                </a:lnTo>
                <a:lnTo>
                  <a:pt x="230911" y="400957"/>
                </a:lnTo>
                <a:lnTo>
                  <a:pt x="237945" y="390524"/>
                </a:lnTo>
                <a:lnTo>
                  <a:pt x="244980" y="380319"/>
                </a:lnTo>
                <a:lnTo>
                  <a:pt x="252695" y="370340"/>
                </a:lnTo>
                <a:lnTo>
                  <a:pt x="260638" y="360589"/>
                </a:lnTo>
                <a:lnTo>
                  <a:pt x="268807" y="351290"/>
                </a:lnTo>
                <a:lnTo>
                  <a:pt x="277657" y="342219"/>
                </a:lnTo>
                <a:lnTo>
                  <a:pt x="286507" y="333374"/>
                </a:lnTo>
                <a:lnTo>
                  <a:pt x="295810" y="324983"/>
                </a:lnTo>
                <a:lnTo>
                  <a:pt x="305114" y="316819"/>
                </a:lnTo>
                <a:lnTo>
                  <a:pt x="315099" y="308882"/>
                </a:lnTo>
                <a:lnTo>
                  <a:pt x="325537" y="301171"/>
                </a:lnTo>
                <a:lnTo>
                  <a:pt x="334614" y="294821"/>
                </a:lnTo>
                <a:lnTo>
                  <a:pt x="343918" y="288924"/>
                </a:lnTo>
                <a:lnTo>
                  <a:pt x="353675" y="283255"/>
                </a:lnTo>
                <a:lnTo>
                  <a:pt x="362979" y="278039"/>
                </a:lnTo>
                <a:lnTo>
                  <a:pt x="372964" y="272823"/>
                </a:lnTo>
                <a:lnTo>
                  <a:pt x="382948" y="268060"/>
                </a:lnTo>
                <a:lnTo>
                  <a:pt x="392933" y="263524"/>
                </a:lnTo>
                <a:lnTo>
                  <a:pt x="403371" y="259442"/>
                </a:lnTo>
                <a:lnTo>
                  <a:pt x="413583" y="255587"/>
                </a:lnTo>
                <a:lnTo>
                  <a:pt x="424021" y="252185"/>
                </a:lnTo>
                <a:lnTo>
                  <a:pt x="434459" y="248783"/>
                </a:lnTo>
                <a:lnTo>
                  <a:pt x="445352" y="246062"/>
                </a:lnTo>
                <a:lnTo>
                  <a:pt x="456017" y="243340"/>
                </a:lnTo>
                <a:lnTo>
                  <a:pt x="466909" y="241073"/>
                </a:lnTo>
                <a:lnTo>
                  <a:pt x="478028" y="239032"/>
                </a:lnTo>
                <a:lnTo>
                  <a:pt x="488920" y="237444"/>
                </a:lnTo>
                <a:lnTo>
                  <a:pt x="500267" y="236083"/>
                </a:lnTo>
                <a:lnTo>
                  <a:pt x="511613" y="234949"/>
                </a:lnTo>
                <a:lnTo>
                  <a:pt x="522732" y="234269"/>
                </a:lnTo>
                <a:lnTo>
                  <a:pt x="534078" y="233589"/>
                </a:lnTo>
                <a:lnTo>
                  <a:pt x="545651" y="233362"/>
                </a:lnTo>
                <a:close/>
                <a:moveTo>
                  <a:pt x="1471613" y="153987"/>
                </a:moveTo>
                <a:lnTo>
                  <a:pt x="1475922" y="153987"/>
                </a:lnTo>
                <a:lnTo>
                  <a:pt x="1481819" y="154667"/>
                </a:lnTo>
                <a:lnTo>
                  <a:pt x="1488849" y="155799"/>
                </a:lnTo>
                <a:lnTo>
                  <a:pt x="1497240" y="157839"/>
                </a:lnTo>
                <a:lnTo>
                  <a:pt x="1506538" y="160557"/>
                </a:lnTo>
                <a:lnTo>
                  <a:pt x="1511301" y="162143"/>
                </a:lnTo>
                <a:lnTo>
                  <a:pt x="1516517" y="164182"/>
                </a:lnTo>
                <a:lnTo>
                  <a:pt x="1521733" y="166222"/>
                </a:lnTo>
                <a:lnTo>
                  <a:pt x="1527176" y="168714"/>
                </a:lnTo>
                <a:lnTo>
                  <a:pt x="1532846" y="171433"/>
                </a:lnTo>
                <a:lnTo>
                  <a:pt x="1538515" y="174605"/>
                </a:lnTo>
                <a:lnTo>
                  <a:pt x="1544185" y="177550"/>
                </a:lnTo>
                <a:lnTo>
                  <a:pt x="1549628" y="181175"/>
                </a:lnTo>
                <a:lnTo>
                  <a:pt x="1555524" y="185027"/>
                </a:lnTo>
                <a:lnTo>
                  <a:pt x="1561194" y="189105"/>
                </a:lnTo>
                <a:lnTo>
                  <a:pt x="1567090" y="193636"/>
                </a:lnTo>
                <a:lnTo>
                  <a:pt x="1572760" y="198394"/>
                </a:lnTo>
                <a:lnTo>
                  <a:pt x="1578430" y="203379"/>
                </a:lnTo>
                <a:lnTo>
                  <a:pt x="1583646" y="209043"/>
                </a:lnTo>
                <a:lnTo>
                  <a:pt x="1589315" y="214934"/>
                </a:lnTo>
                <a:lnTo>
                  <a:pt x="1594531" y="221051"/>
                </a:lnTo>
                <a:lnTo>
                  <a:pt x="1599521" y="227622"/>
                </a:lnTo>
                <a:lnTo>
                  <a:pt x="1604737" y="234645"/>
                </a:lnTo>
                <a:lnTo>
                  <a:pt x="1609273" y="241669"/>
                </a:lnTo>
                <a:lnTo>
                  <a:pt x="1613582" y="248919"/>
                </a:lnTo>
                <a:lnTo>
                  <a:pt x="1617437" y="256396"/>
                </a:lnTo>
                <a:lnTo>
                  <a:pt x="1621065" y="263420"/>
                </a:lnTo>
                <a:lnTo>
                  <a:pt x="1624240" y="270670"/>
                </a:lnTo>
                <a:lnTo>
                  <a:pt x="1626962" y="277467"/>
                </a:lnTo>
                <a:lnTo>
                  <a:pt x="1629230" y="284717"/>
                </a:lnTo>
                <a:lnTo>
                  <a:pt x="1631271" y="291514"/>
                </a:lnTo>
                <a:lnTo>
                  <a:pt x="1633085" y="298538"/>
                </a:lnTo>
                <a:lnTo>
                  <a:pt x="1634673" y="305108"/>
                </a:lnTo>
                <a:lnTo>
                  <a:pt x="1636033" y="311905"/>
                </a:lnTo>
                <a:lnTo>
                  <a:pt x="1636714" y="318249"/>
                </a:lnTo>
                <a:lnTo>
                  <a:pt x="1637394" y="324593"/>
                </a:lnTo>
                <a:lnTo>
                  <a:pt x="1638074" y="330711"/>
                </a:lnTo>
                <a:lnTo>
                  <a:pt x="1638301" y="336601"/>
                </a:lnTo>
                <a:lnTo>
                  <a:pt x="1638301" y="342492"/>
                </a:lnTo>
                <a:lnTo>
                  <a:pt x="1638301" y="347930"/>
                </a:lnTo>
                <a:lnTo>
                  <a:pt x="1638074" y="352914"/>
                </a:lnTo>
                <a:lnTo>
                  <a:pt x="1637167" y="362657"/>
                </a:lnTo>
                <a:lnTo>
                  <a:pt x="1636033" y="371040"/>
                </a:lnTo>
                <a:lnTo>
                  <a:pt x="1634673" y="378290"/>
                </a:lnTo>
                <a:lnTo>
                  <a:pt x="1632858" y="383954"/>
                </a:lnTo>
                <a:lnTo>
                  <a:pt x="1631271" y="387806"/>
                </a:lnTo>
                <a:lnTo>
                  <a:pt x="1630817" y="388939"/>
                </a:lnTo>
                <a:lnTo>
                  <a:pt x="1630137" y="390072"/>
                </a:lnTo>
                <a:lnTo>
                  <a:pt x="1629457" y="390525"/>
                </a:lnTo>
                <a:lnTo>
                  <a:pt x="1629003" y="390298"/>
                </a:lnTo>
                <a:lnTo>
                  <a:pt x="1628549" y="390072"/>
                </a:lnTo>
                <a:lnTo>
                  <a:pt x="1628323" y="389619"/>
                </a:lnTo>
                <a:lnTo>
                  <a:pt x="1628096" y="386900"/>
                </a:lnTo>
                <a:lnTo>
                  <a:pt x="1627869" y="377157"/>
                </a:lnTo>
                <a:lnTo>
                  <a:pt x="1627869" y="370360"/>
                </a:lnTo>
                <a:lnTo>
                  <a:pt x="1627415" y="362430"/>
                </a:lnTo>
                <a:lnTo>
                  <a:pt x="1626962" y="353141"/>
                </a:lnTo>
                <a:lnTo>
                  <a:pt x="1626055" y="343172"/>
                </a:lnTo>
                <a:lnTo>
                  <a:pt x="1624694" y="332297"/>
                </a:lnTo>
                <a:lnTo>
                  <a:pt x="1622653" y="320742"/>
                </a:lnTo>
                <a:lnTo>
                  <a:pt x="1621292" y="314851"/>
                </a:lnTo>
                <a:lnTo>
                  <a:pt x="1619932" y="308733"/>
                </a:lnTo>
                <a:lnTo>
                  <a:pt x="1618117" y="302616"/>
                </a:lnTo>
                <a:lnTo>
                  <a:pt x="1616076" y="296272"/>
                </a:lnTo>
                <a:lnTo>
                  <a:pt x="1614035" y="289928"/>
                </a:lnTo>
                <a:lnTo>
                  <a:pt x="1611314" y="283358"/>
                </a:lnTo>
                <a:lnTo>
                  <a:pt x="1608592" y="277014"/>
                </a:lnTo>
                <a:lnTo>
                  <a:pt x="1605417" y="270443"/>
                </a:lnTo>
                <a:lnTo>
                  <a:pt x="1602242" y="264099"/>
                </a:lnTo>
                <a:lnTo>
                  <a:pt x="1598614" y="257302"/>
                </a:lnTo>
                <a:lnTo>
                  <a:pt x="1594531" y="250958"/>
                </a:lnTo>
                <a:lnTo>
                  <a:pt x="1590223" y="244614"/>
                </a:lnTo>
                <a:lnTo>
                  <a:pt x="1585687" y="238271"/>
                </a:lnTo>
                <a:lnTo>
                  <a:pt x="1581151" y="232153"/>
                </a:lnTo>
                <a:lnTo>
                  <a:pt x="1576615" y="226262"/>
                </a:lnTo>
                <a:lnTo>
                  <a:pt x="1571626" y="220825"/>
                </a:lnTo>
                <a:lnTo>
                  <a:pt x="1566864" y="215614"/>
                </a:lnTo>
                <a:lnTo>
                  <a:pt x="1561647" y="210856"/>
                </a:lnTo>
                <a:lnTo>
                  <a:pt x="1556658" y="205871"/>
                </a:lnTo>
                <a:lnTo>
                  <a:pt x="1551442" y="201566"/>
                </a:lnTo>
                <a:lnTo>
                  <a:pt x="1546453" y="197488"/>
                </a:lnTo>
                <a:lnTo>
                  <a:pt x="1541237" y="193636"/>
                </a:lnTo>
                <a:lnTo>
                  <a:pt x="1536247" y="190011"/>
                </a:lnTo>
                <a:lnTo>
                  <a:pt x="1531031" y="186839"/>
                </a:lnTo>
                <a:lnTo>
                  <a:pt x="1521053" y="180722"/>
                </a:lnTo>
                <a:lnTo>
                  <a:pt x="1511301" y="175284"/>
                </a:lnTo>
                <a:lnTo>
                  <a:pt x="1502456" y="170980"/>
                </a:lnTo>
                <a:lnTo>
                  <a:pt x="1494292" y="167128"/>
                </a:lnTo>
                <a:lnTo>
                  <a:pt x="1486808" y="163729"/>
                </a:lnTo>
                <a:lnTo>
                  <a:pt x="1480458" y="161237"/>
                </a:lnTo>
                <a:lnTo>
                  <a:pt x="1475015" y="159198"/>
                </a:lnTo>
                <a:lnTo>
                  <a:pt x="1471386" y="157612"/>
                </a:lnTo>
                <a:lnTo>
                  <a:pt x="1469119" y="156253"/>
                </a:lnTo>
                <a:lnTo>
                  <a:pt x="1468665" y="155799"/>
                </a:lnTo>
                <a:lnTo>
                  <a:pt x="1468438" y="155346"/>
                </a:lnTo>
                <a:lnTo>
                  <a:pt x="1468665" y="154893"/>
                </a:lnTo>
                <a:lnTo>
                  <a:pt x="1469119" y="154667"/>
                </a:lnTo>
                <a:lnTo>
                  <a:pt x="1470253" y="154213"/>
                </a:lnTo>
                <a:lnTo>
                  <a:pt x="1471613" y="153987"/>
                </a:lnTo>
                <a:close/>
                <a:moveTo>
                  <a:pt x="1488832" y="74612"/>
                </a:moveTo>
                <a:lnTo>
                  <a:pt x="1491542" y="74612"/>
                </a:lnTo>
                <a:lnTo>
                  <a:pt x="1494705" y="74839"/>
                </a:lnTo>
                <a:lnTo>
                  <a:pt x="1498546" y="75066"/>
                </a:lnTo>
                <a:lnTo>
                  <a:pt x="1502838" y="75519"/>
                </a:lnTo>
                <a:lnTo>
                  <a:pt x="1507356" y="76426"/>
                </a:lnTo>
                <a:lnTo>
                  <a:pt x="1512552" y="77107"/>
                </a:lnTo>
                <a:lnTo>
                  <a:pt x="1518200" y="78467"/>
                </a:lnTo>
                <a:lnTo>
                  <a:pt x="1524074" y="80055"/>
                </a:lnTo>
                <a:lnTo>
                  <a:pt x="1530400" y="81642"/>
                </a:lnTo>
                <a:lnTo>
                  <a:pt x="1536951" y="83910"/>
                </a:lnTo>
                <a:lnTo>
                  <a:pt x="1543954" y="86178"/>
                </a:lnTo>
                <a:lnTo>
                  <a:pt x="1550732" y="88673"/>
                </a:lnTo>
                <a:lnTo>
                  <a:pt x="1558187" y="91848"/>
                </a:lnTo>
                <a:lnTo>
                  <a:pt x="1565642" y="95023"/>
                </a:lnTo>
                <a:lnTo>
                  <a:pt x="1573097" y="98878"/>
                </a:lnTo>
                <a:lnTo>
                  <a:pt x="1581004" y="102960"/>
                </a:lnTo>
                <a:lnTo>
                  <a:pt x="1588911" y="107496"/>
                </a:lnTo>
                <a:lnTo>
                  <a:pt x="1596818" y="112485"/>
                </a:lnTo>
                <a:lnTo>
                  <a:pt x="1604725" y="117928"/>
                </a:lnTo>
                <a:lnTo>
                  <a:pt x="1612632" y="123371"/>
                </a:lnTo>
                <a:lnTo>
                  <a:pt x="1620539" y="129721"/>
                </a:lnTo>
                <a:lnTo>
                  <a:pt x="1628446" y="136298"/>
                </a:lnTo>
                <a:lnTo>
                  <a:pt x="1636127" y="143328"/>
                </a:lnTo>
                <a:lnTo>
                  <a:pt x="1643808" y="151039"/>
                </a:lnTo>
                <a:lnTo>
                  <a:pt x="1651489" y="159203"/>
                </a:lnTo>
                <a:lnTo>
                  <a:pt x="1658493" y="168048"/>
                </a:lnTo>
                <a:lnTo>
                  <a:pt x="1665722" y="177119"/>
                </a:lnTo>
                <a:lnTo>
                  <a:pt x="1672499" y="186871"/>
                </a:lnTo>
                <a:lnTo>
                  <a:pt x="1679051" y="196623"/>
                </a:lnTo>
                <a:lnTo>
                  <a:pt x="1685150" y="206601"/>
                </a:lnTo>
                <a:lnTo>
                  <a:pt x="1690346" y="216580"/>
                </a:lnTo>
                <a:lnTo>
                  <a:pt x="1695316" y="226559"/>
                </a:lnTo>
                <a:lnTo>
                  <a:pt x="1699609" y="236537"/>
                </a:lnTo>
                <a:lnTo>
                  <a:pt x="1703449" y="246516"/>
                </a:lnTo>
                <a:lnTo>
                  <a:pt x="1706838" y="256268"/>
                </a:lnTo>
                <a:lnTo>
                  <a:pt x="1709549" y="266019"/>
                </a:lnTo>
                <a:lnTo>
                  <a:pt x="1712034" y="275544"/>
                </a:lnTo>
                <a:lnTo>
                  <a:pt x="1714067" y="284616"/>
                </a:lnTo>
                <a:lnTo>
                  <a:pt x="1715649" y="293914"/>
                </a:lnTo>
                <a:lnTo>
                  <a:pt x="1717004" y="302759"/>
                </a:lnTo>
                <a:lnTo>
                  <a:pt x="1717908" y="311830"/>
                </a:lnTo>
                <a:lnTo>
                  <a:pt x="1718811" y="320221"/>
                </a:lnTo>
                <a:lnTo>
                  <a:pt x="1719037" y="328385"/>
                </a:lnTo>
                <a:lnTo>
                  <a:pt x="1719263" y="336323"/>
                </a:lnTo>
                <a:lnTo>
                  <a:pt x="1719037" y="344034"/>
                </a:lnTo>
                <a:lnTo>
                  <a:pt x="1718811" y="351291"/>
                </a:lnTo>
                <a:lnTo>
                  <a:pt x="1718134" y="358094"/>
                </a:lnTo>
                <a:lnTo>
                  <a:pt x="1717682" y="364444"/>
                </a:lnTo>
                <a:lnTo>
                  <a:pt x="1717004" y="370794"/>
                </a:lnTo>
                <a:lnTo>
                  <a:pt x="1715875" y="376237"/>
                </a:lnTo>
                <a:lnTo>
                  <a:pt x="1714971" y="381453"/>
                </a:lnTo>
                <a:lnTo>
                  <a:pt x="1713841" y="385989"/>
                </a:lnTo>
                <a:lnTo>
                  <a:pt x="1712938" y="390298"/>
                </a:lnTo>
                <a:lnTo>
                  <a:pt x="1711808" y="393927"/>
                </a:lnTo>
                <a:lnTo>
                  <a:pt x="1710904" y="397102"/>
                </a:lnTo>
                <a:lnTo>
                  <a:pt x="1709775" y="399596"/>
                </a:lnTo>
                <a:lnTo>
                  <a:pt x="1708871" y="401411"/>
                </a:lnTo>
                <a:lnTo>
                  <a:pt x="1707742" y="402771"/>
                </a:lnTo>
                <a:lnTo>
                  <a:pt x="1707064" y="403225"/>
                </a:lnTo>
                <a:lnTo>
                  <a:pt x="1706838" y="403225"/>
                </a:lnTo>
                <a:lnTo>
                  <a:pt x="1706160" y="403225"/>
                </a:lnTo>
                <a:lnTo>
                  <a:pt x="1705708" y="402771"/>
                </a:lnTo>
                <a:lnTo>
                  <a:pt x="1705483" y="401864"/>
                </a:lnTo>
                <a:lnTo>
                  <a:pt x="1705257" y="400277"/>
                </a:lnTo>
                <a:lnTo>
                  <a:pt x="1705031" y="398236"/>
                </a:lnTo>
                <a:lnTo>
                  <a:pt x="1704805" y="392339"/>
                </a:lnTo>
                <a:lnTo>
                  <a:pt x="1704805" y="384855"/>
                </a:lnTo>
                <a:lnTo>
                  <a:pt x="1704353" y="375330"/>
                </a:lnTo>
                <a:lnTo>
                  <a:pt x="1704127" y="363991"/>
                </a:lnTo>
                <a:lnTo>
                  <a:pt x="1703449" y="351518"/>
                </a:lnTo>
                <a:lnTo>
                  <a:pt x="1702094" y="337457"/>
                </a:lnTo>
                <a:lnTo>
                  <a:pt x="1701416" y="329973"/>
                </a:lnTo>
                <a:lnTo>
                  <a:pt x="1700061" y="322262"/>
                </a:lnTo>
                <a:lnTo>
                  <a:pt x="1698931" y="314325"/>
                </a:lnTo>
                <a:lnTo>
                  <a:pt x="1697350" y="306387"/>
                </a:lnTo>
                <a:lnTo>
                  <a:pt x="1695542" y="297996"/>
                </a:lnTo>
                <a:lnTo>
                  <a:pt x="1693509" y="289605"/>
                </a:lnTo>
                <a:lnTo>
                  <a:pt x="1691250" y="280760"/>
                </a:lnTo>
                <a:lnTo>
                  <a:pt x="1688313" y="272143"/>
                </a:lnTo>
                <a:lnTo>
                  <a:pt x="1685376" y="263525"/>
                </a:lnTo>
                <a:lnTo>
                  <a:pt x="1681988" y="254453"/>
                </a:lnTo>
                <a:lnTo>
                  <a:pt x="1678147" y="245609"/>
                </a:lnTo>
                <a:lnTo>
                  <a:pt x="1673855" y="236310"/>
                </a:lnTo>
                <a:lnTo>
                  <a:pt x="1669336" y="227466"/>
                </a:lnTo>
                <a:lnTo>
                  <a:pt x="1664140" y="218394"/>
                </a:lnTo>
                <a:lnTo>
                  <a:pt x="1658944" y="209550"/>
                </a:lnTo>
                <a:lnTo>
                  <a:pt x="1652619" y="200478"/>
                </a:lnTo>
                <a:lnTo>
                  <a:pt x="1646519" y="191633"/>
                </a:lnTo>
                <a:lnTo>
                  <a:pt x="1640194" y="183016"/>
                </a:lnTo>
                <a:lnTo>
                  <a:pt x="1633868" y="175078"/>
                </a:lnTo>
                <a:lnTo>
                  <a:pt x="1627091" y="167594"/>
                </a:lnTo>
                <a:lnTo>
                  <a:pt x="1620313" y="160337"/>
                </a:lnTo>
                <a:lnTo>
                  <a:pt x="1613310" y="153307"/>
                </a:lnTo>
                <a:lnTo>
                  <a:pt x="1606307" y="146957"/>
                </a:lnTo>
                <a:lnTo>
                  <a:pt x="1599303" y="140833"/>
                </a:lnTo>
                <a:lnTo>
                  <a:pt x="1592074" y="135164"/>
                </a:lnTo>
                <a:lnTo>
                  <a:pt x="1584845" y="129948"/>
                </a:lnTo>
                <a:lnTo>
                  <a:pt x="1577841" y="124732"/>
                </a:lnTo>
                <a:lnTo>
                  <a:pt x="1570612" y="120196"/>
                </a:lnTo>
                <a:lnTo>
                  <a:pt x="1563835" y="115887"/>
                </a:lnTo>
                <a:lnTo>
                  <a:pt x="1556831" y="111805"/>
                </a:lnTo>
                <a:lnTo>
                  <a:pt x="1550280" y="107949"/>
                </a:lnTo>
                <a:lnTo>
                  <a:pt x="1543728" y="104321"/>
                </a:lnTo>
                <a:lnTo>
                  <a:pt x="1531077" y="98198"/>
                </a:lnTo>
                <a:lnTo>
                  <a:pt x="1519782" y="92755"/>
                </a:lnTo>
                <a:lnTo>
                  <a:pt x="1509390" y="88446"/>
                </a:lnTo>
                <a:lnTo>
                  <a:pt x="1500579" y="84817"/>
                </a:lnTo>
                <a:lnTo>
                  <a:pt x="1493350" y="81642"/>
                </a:lnTo>
                <a:lnTo>
                  <a:pt x="1488380" y="79374"/>
                </a:lnTo>
                <a:lnTo>
                  <a:pt x="1486346" y="78694"/>
                </a:lnTo>
                <a:lnTo>
                  <a:pt x="1484991" y="78014"/>
                </a:lnTo>
                <a:lnTo>
                  <a:pt x="1484539" y="77107"/>
                </a:lnTo>
                <a:lnTo>
                  <a:pt x="1484313" y="76653"/>
                </a:lnTo>
                <a:lnTo>
                  <a:pt x="1484313" y="76199"/>
                </a:lnTo>
                <a:lnTo>
                  <a:pt x="1484539" y="75973"/>
                </a:lnTo>
                <a:lnTo>
                  <a:pt x="1485217" y="75292"/>
                </a:lnTo>
                <a:lnTo>
                  <a:pt x="1486798" y="74839"/>
                </a:lnTo>
                <a:lnTo>
                  <a:pt x="1488832" y="74612"/>
                </a:lnTo>
                <a:close/>
                <a:moveTo>
                  <a:pt x="1523085" y="0"/>
                </a:moveTo>
                <a:lnTo>
                  <a:pt x="1526481" y="0"/>
                </a:lnTo>
                <a:lnTo>
                  <a:pt x="1530330" y="0"/>
                </a:lnTo>
                <a:lnTo>
                  <a:pt x="1534859" y="226"/>
                </a:lnTo>
                <a:lnTo>
                  <a:pt x="1540293" y="906"/>
                </a:lnTo>
                <a:lnTo>
                  <a:pt x="1545954" y="1811"/>
                </a:lnTo>
                <a:lnTo>
                  <a:pt x="1552294" y="2943"/>
                </a:lnTo>
                <a:lnTo>
                  <a:pt x="1559313" y="4528"/>
                </a:lnTo>
                <a:lnTo>
                  <a:pt x="1566332" y="6339"/>
                </a:lnTo>
                <a:lnTo>
                  <a:pt x="1574031" y="8377"/>
                </a:lnTo>
                <a:lnTo>
                  <a:pt x="1581956" y="10867"/>
                </a:lnTo>
                <a:lnTo>
                  <a:pt x="1590334" y="13810"/>
                </a:lnTo>
                <a:lnTo>
                  <a:pt x="1599165" y="16980"/>
                </a:lnTo>
                <a:lnTo>
                  <a:pt x="1607995" y="20602"/>
                </a:lnTo>
                <a:lnTo>
                  <a:pt x="1617279" y="24678"/>
                </a:lnTo>
                <a:lnTo>
                  <a:pt x="1626336" y="29432"/>
                </a:lnTo>
                <a:lnTo>
                  <a:pt x="1635846" y="34413"/>
                </a:lnTo>
                <a:lnTo>
                  <a:pt x="1645582" y="39846"/>
                </a:lnTo>
                <a:lnTo>
                  <a:pt x="1655319" y="45959"/>
                </a:lnTo>
                <a:lnTo>
                  <a:pt x="1665055" y="52298"/>
                </a:lnTo>
                <a:lnTo>
                  <a:pt x="1674565" y="59317"/>
                </a:lnTo>
                <a:lnTo>
                  <a:pt x="1684302" y="66788"/>
                </a:lnTo>
                <a:lnTo>
                  <a:pt x="1694038" y="75165"/>
                </a:lnTo>
                <a:lnTo>
                  <a:pt x="1703548" y="83768"/>
                </a:lnTo>
                <a:lnTo>
                  <a:pt x="1712832" y="93051"/>
                </a:lnTo>
                <a:lnTo>
                  <a:pt x="1721889" y="103012"/>
                </a:lnTo>
                <a:lnTo>
                  <a:pt x="1730946" y="113427"/>
                </a:lnTo>
                <a:lnTo>
                  <a:pt x="1735248" y="119087"/>
                </a:lnTo>
                <a:lnTo>
                  <a:pt x="1739550" y="124520"/>
                </a:lnTo>
                <a:lnTo>
                  <a:pt x="1743626" y="130407"/>
                </a:lnTo>
                <a:lnTo>
                  <a:pt x="1747928" y="136293"/>
                </a:lnTo>
                <a:lnTo>
                  <a:pt x="1752004" y="142406"/>
                </a:lnTo>
                <a:lnTo>
                  <a:pt x="1755853" y="148745"/>
                </a:lnTo>
                <a:lnTo>
                  <a:pt x="1759703" y="154405"/>
                </a:lnTo>
                <a:lnTo>
                  <a:pt x="1763099" y="160744"/>
                </a:lnTo>
                <a:lnTo>
                  <a:pt x="1769665" y="172970"/>
                </a:lnTo>
                <a:lnTo>
                  <a:pt x="1775553" y="184969"/>
                </a:lnTo>
                <a:lnTo>
                  <a:pt x="1780987" y="197195"/>
                </a:lnTo>
                <a:lnTo>
                  <a:pt x="1785515" y="209194"/>
                </a:lnTo>
                <a:lnTo>
                  <a:pt x="1789591" y="220967"/>
                </a:lnTo>
                <a:lnTo>
                  <a:pt x="1793214" y="232740"/>
                </a:lnTo>
                <a:lnTo>
                  <a:pt x="1795931" y="244513"/>
                </a:lnTo>
                <a:lnTo>
                  <a:pt x="1798648" y="255606"/>
                </a:lnTo>
                <a:lnTo>
                  <a:pt x="1800686" y="266926"/>
                </a:lnTo>
                <a:lnTo>
                  <a:pt x="1802045" y="277793"/>
                </a:lnTo>
                <a:lnTo>
                  <a:pt x="1803403" y="288661"/>
                </a:lnTo>
                <a:lnTo>
                  <a:pt x="1804083" y="298849"/>
                </a:lnTo>
                <a:lnTo>
                  <a:pt x="1804762" y="308810"/>
                </a:lnTo>
                <a:lnTo>
                  <a:pt x="1804988" y="318546"/>
                </a:lnTo>
                <a:lnTo>
                  <a:pt x="1804762" y="327828"/>
                </a:lnTo>
                <a:lnTo>
                  <a:pt x="1804535" y="336658"/>
                </a:lnTo>
                <a:lnTo>
                  <a:pt x="1803856" y="345034"/>
                </a:lnTo>
                <a:lnTo>
                  <a:pt x="1802950" y="352959"/>
                </a:lnTo>
                <a:lnTo>
                  <a:pt x="1802045" y="360430"/>
                </a:lnTo>
                <a:lnTo>
                  <a:pt x="1800913" y="367222"/>
                </a:lnTo>
                <a:lnTo>
                  <a:pt x="1799780" y="373561"/>
                </a:lnTo>
                <a:lnTo>
                  <a:pt x="1798648" y="378995"/>
                </a:lnTo>
                <a:lnTo>
                  <a:pt x="1797290" y="384202"/>
                </a:lnTo>
                <a:lnTo>
                  <a:pt x="1795705" y="388730"/>
                </a:lnTo>
                <a:lnTo>
                  <a:pt x="1794573" y="392352"/>
                </a:lnTo>
                <a:lnTo>
                  <a:pt x="1793214" y="395522"/>
                </a:lnTo>
                <a:lnTo>
                  <a:pt x="1792082" y="397786"/>
                </a:lnTo>
                <a:lnTo>
                  <a:pt x="1790950" y="399371"/>
                </a:lnTo>
                <a:lnTo>
                  <a:pt x="1790044" y="400050"/>
                </a:lnTo>
                <a:lnTo>
                  <a:pt x="1789591" y="400050"/>
                </a:lnTo>
                <a:lnTo>
                  <a:pt x="1789138" y="399823"/>
                </a:lnTo>
                <a:lnTo>
                  <a:pt x="1788912" y="399823"/>
                </a:lnTo>
                <a:lnTo>
                  <a:pt x="1788685" y="399597"/>
                </a:lnTo>
                <a:lnTo>
                  <a:pt x="1788006" y="398239"/>
                </a:lnTo>
                <a:lnTo>
                  <a:pt x="1787780" y="396427"/>
                </a:lnTo>
                <a:lnTo>
                  <a:pt x="1787553" y="393937"/>
                </a:lnTo>
                <a:lnTo>
                  <a:pt x="1787327" y="386919"/>
                </a:lnTo>
                <a:lnTo>
                  <a:pt x="1787100" y="377636"/>
                </a:lnTo>
                <a:lnTo>
                  <a:pt x="1787100" y="365863"/>
                </a:lnTo>
                <a:lnTo>
                  <a:pt x="1786648" y="352279"/>
                </a:lnTo>
                <a:lnTo>
                  <a:pt x="1785742" y="336884"/>
                </a:lnTo>
                <a:lnTo>
                  <a:pt x="1785063" y="328507"/>
                </a:lnTo>
                <a:lnTo>
                  <a:pt x="1784157" y="319904"/>
                </a:lnTo>
                <a:lnTo>
                  <a:pt x="1783025" y="310848"/>
                </a:lnTo>
                <a:lnTo>
                  <a:pt x="1781666" y="301339"/>
                </a:lnTo>
                <a:lnTo>
                  <a:pt x="1780081" y="292057"/>
                </a:lnTo>
                <a:lnTo>
                  <a:pt x="1778496" y="282095"/>
                </a:lnTo>
                <a:lnTo>
                  <a:pt x="1776005" y="272133"/>
                </a:lnTo>
                <a:lnTo>
                  <a:pt x="1773515" y="261493"/>
                </a:lnTo>
                <a:lnTo>
                  <a:pt x="1770798" y="251078"/>
                </a:lnTo>
                <a:lnTo>
                  <a:pt x="1767401" y="240437"/>
                </a:lnTo>
                <a:lnTo>
                  <a:pt x="1763552" y="229570"/>
                </a:lnTo>
                <a:lnTo>
                  <a:pt x="1759476" y="218929"/>
                </a:lnTo>
                <a:lnTo>
                  <a:pt x="1754948" y="207836"/>
                </a:lnTo>
                <a:lnTo>
                  <a:pt x="1749513" y="196968"/>
                </a:lnTo>
                <a:lnTo>
                  <a:pt x="1743852" y="185875"/>
                </a:lnTo>
                <a:lnTo>
                  <a:pt x="1737739" y="175008"/>
                </a:lnTo>
                <a:lnTo>
                  <a:pt x="1731172" y="163914"/>
                </a:lnTo>
                <a:lnTo>
                  <a:pt x="1723700" y="153047"/>
                </a:lnTo>
                <a:lnTo>
                  <a:pt x="1716228" y="142179"/>
                </a:lnTo>
                <a:lnTo>
                  <a:pt x="1708303" y="131765"/>
                </a:lnTo>
                <a:lnTo>
                  <a:pt x="1700378" y="122030"/>
                </a:lnTo>
                <a:lnTo>
                  <a:pt x="1692227" y="112974"/>
                </a:lnTo>
                <a:lnTo>
                  <a:pt x="1683849" y="104144"/>
                </a:lnTo>
                <a:lnTo>
                  <a:pt x="1675471" y="95767"/>
                </a:lnTo>
                <a:lnTo>
                  <a:pt x="1666867" y="87843"/>
                </a:lnTo>
                <a:lnTo>
                  <a:pt x="1658036" y="80372"/>
                </a:lnTo>
                <a:lnTo>
                  <a:pt x="1649432" y="73580"/>
                </a:lnTo>
                <a:lnTo>
                  <a:pt x="1640601" y="67241"/>
                </a:lnTo>
                <a:lnTo>
                  <a:pt x="1631997" y="60902"/>
                </a:lnTo>
                <a:lnTo>
                  <a:pt x="1623392" y="55015"/>
                </a:lnTo>
                <a:lnTo>
                  <a:pt x="1614788" y="49808"/>
                </a:lnTo>
                <a:lnTo>
                  <a:pt x="1606410" y="44827"/>
                </a:lnTo>
                <a:lnTo>
                  <a:pt x="1598259" y="40299"/>
                </a:lnTo>
                <a:lnTo>
                  <a:pt x="1590334" y="35998"/>
                </a:lnTo>
                <a:lnTo>
                  <a:pt x="1582409" y="31922"/>
                </a:lnTo>
                <a:lnTo>
                  <a:pt x="1574937" y="28300"/>
                </a:lnTo>
                <a:lnTo>
                  <a:pt x="1560898" y="21961"/>
                </a:lnTo>
                <a:lnTo>
                  <a:pt x="1548445" y="16527"/>
                </a:lnTo>
                <a:lnTo>
                  <a:pt x="1537802" y="12226"/>
                </a:lnTo>
                <a:lnTo>
                  <a:pt x="1528972" y="8603"/>
                </a:lnTo>
                <a:lnTo>
                  <a:pt x="1522405" y="5886"/>
                </a:lnTo>
                <a:lnTo>
                  <a:pt x="1520367" y="4754"/>
                </a:lnTo>
                <a:lnTo>
                  <a:pt x="1518556" y="3849"/>
                </a:lnTo>
                <a:lnTo>
                  <a:pt x="1517877" y="2717"/>
                </a:lnTo>
                <a:lnTo>
                  <a:pt x="1517650" y="2490"/>
                </a:lnTo>
                <a:lnTo>
                  <a:pt x="1517650" y="2038"/>
                </a:lnTo>
                <a:lnTo>
                  <a:pt x="1517650" y="1811"/>
                </a:lnTo>
                <a:lnTo>
                  <a:pt x="1517877" y="1132"/>
                </a:lnTo>
                <a:lnTo>
                  <a:pt x="1518782" y="679"/>
                </a:lnTo>
                <a:lnTo>
                  <a:pt x="1520594" y="226"/>
                </a:lnTo>
                <a:lnTo>
                  <a:pt x="1523085"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latin typeface="华文细黑" panose="02010600040101010101" pitchFamily="2" charset="-122"/>
              <a:ea typeface="华文细黑" panose="02010600040101010101" pitchFamily="2" charset="-122"/>
            </a:endParaRPr>
          </a:p>
        </p:txBody>
      </p:sp>
      <p:grpSp>
        <p:nvGrpSpPr>
          <p:cNvPr id="52" name="组合 51"/>
          <p:cNvGrpSpPr/>
          <p:nvPr/>
        </p:nvGrpSpPr>
        <p:grpSpPr>
          <a:xfrm>
            <a:off x="6580864" y="2082800"/>
            <a:ext cx="1671872" cy="1671872"/>
            <a:chOff x="6580864" y="1752600"/>
            <a:chExt cx="1671872" cy="1671872"/>
          </a:xfrm>
          <a:solidFill>
            <a:srgbClr val="93C14E"/>
          </a:solidFill>
        </p:grpSpPr>
        <p:grpSp>
          <p:nvGrpSpPr>
            <p:cNvPr id="40" name="组合 39"/>
            <p:cNvGrpSpPr/>
            <p:nvPr/>
          </p:nvGrpSpPr>
          <p:grpSpPr>
            <a:xfrm>
              <a:off x="6580864" y="1752600"/>
              <a:ext cx="1671872" cy="1671872"/>
              <a:chOff x="797560" y="1739900"/>
              <a:chExt cx="2336800" cy="2336800"/>
            </a:xfrm>
            <a:grpFill/>
          </p:grpSpPr>
          <p:sp>
            <p:nvSpPr>
              <p:cNvPr id="41" name="椭圆 40"/>
              <p:cNvSpPr/>
              <p:nvPr/>
            </p:nvSpPr>
            <p:spPr>
              <a:xfrm>
                <a:off x="797560" y="1739900"/>
                <a:ext cx="2336800" cy="2336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2" name="椭圆 41"/>
              <p:cNvSpPr/>
              <p:nvPr/>
            </p:nvSpPr>
            <p:spPr>
              <a:xfrm>
                <a:off x="858418" y="1864393"/>
                <a:ext cx="2192022" cy="219202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细黑" panose="02010600040101010101" pitchFamily="2" charset="-122"/>
                  <a:ea typeface="华文细黑" panose="02010600040101010101" pitchFamily="2" charset="-122"/>
                </a:endParaRPr>
              </a:p>
            </p:txBody>
          </p:sp>
        </p:grpSp>
        <p:sp>
          <p:nvSpPr>
            <p:cNvPr id="57" name="KSO_Shape"/>
            <p:cNvSpPr/>
            <p:nvPr/>
          </p:nvSpPr>
          <p:spPr bwMode="auto">
            <a:xfrm>
              <a:off x="7124913" y="2388157"/>
              <a:ext cx="635708" cy="455592"/>
            </a:xfrm>
            <a:custGeom>
              <a:avLst/>
              <a:gdLst>
                <a:gd name="T0" fmla="*/ 134077 w 5868"/>
                <a:gd name="T1" fmla="*/ 590892 h 4208"/>
                <a:gd name="T2" fmla="*/ 192837 w 5868"/>
                <a:gd name="T3" fmla="*/ 596084 h 4208"/>
                <a:gd name="T4" fmla="*/ 512935 w 5868"/>
                <a:gd name="T5" fmla="*/ 497764 h 4208"/>
                <a:gd name="T6" fmla="*/ 530465 w 5868"/>
                <a:gd name="T7" fmla="*/ 456230 h 4208"/>
                <a:gd name="T8" fmla="*/ 704473 w 5868"/>
                <a:gd name="T9" fmla="*/ 239797 h 4208"/>
                <a:gd name="T10" fmla="*/ 980744 w 5868"/>
                <a:gd name="T11" fmla="*/ 212215 h 4208"/>
                <a:gd name="T12" fmla="*/ 1253119 w 5868"/>
                <a:gd name="T13" fmla="*/ 253750 h 4208"/>
                <a:gd name="T14" fmla="*/ 1374859 w 5868"/>
                <a:gd name="T15" fmla="*/ 461746 h 4208"/>
                <a:gd name="T16" fmla="*/ 1400831 w 5868"/>
                <a:gd name="T17" fmla="*/ 505228 h 4208"/>
                <a:gd name="T18" fmla="*/ 1725798 w 5868"/>
                <a:gd name="T19" fmla="*/ 598031 h 4208"/>
                <a:gd name="T20" fmla="*/ 1779363 w 5868"/>
                <a:gd name="T21" fmla="*/ 585052 h 4208"/>
                <a:gd name="T22" fmla="*/ 1901104 w 5868"/>
                <a:gd name="T23" fmla="*/ 336494 h 4208"/>
                <a:gd name="T24" fmla="*/ 1897533 w 5868"/>
                <a:gd name="T25" fmla="*/ 289443 h 4208"/>
                <a:gd name="T26" fmla="*/ 1777740 w 5868"/>
                <a:gd name="T27" fmla="*/ 214162 h 4208"/>
                <a:gd name="T28" fmla="*/ 1493029 w 5868"/>
                <a:gd name="T29" fmla="*/ 92155 h 4208"/>
                <a:gd name="T30" fmla="*/ 1208318 w 5868"/>
                <a:gd name="T31" fmla="*/ 20767 h 4208"/>
                <a:gd name="T32" fmla="*/ 924256 w 5868"/>
                <a:gd name="T33" fmla="*/ 649 h 4208"/>
                <a:gd name="T34" fmla="*/ 639545 w 5868"/>
                <a:gd name="T35" fmla="*/ 30826 h 4208"/>
                <a:gd name="T36" fmla="*/ 355158 w 5868"/>
                <a:gd name="T37" fmla="*/ 112273 h 4208"/>
                <a:gd name="T38" fmla="*/ 70123 w 5868"/>
                <a:gd name="T39" fmla="*/ 244664 h 4208"/>
                <a:gd name="T40" fmla="*/ 3246 w 5868"/>
                <a:gd name="T41" fmla="*/ 297880 h 4208"/>
                <a:gd name="T42" fmla="*/ 10713 w 5868"/>
                <a:gd name="T43" fmla="*/ 355314 h 4208"/>
                <a:gd name="T44" fmla="*/ 772973 w 5868"/>
                <a:gd name="T45" fmla="*/ 339414 h 4208"/>
                <a:gd name="T46" fmla="*/ 960941 w 5868"/>
                <a:gd name="T47" fmla="*/ 320919 h 4208"/>
                <a:gd name="T48" fmla="*/ 1130729 w 5868"/>
                <a:gd name="T49" fmla="*/ 336169 h 4208"/>
                <a:gd name="T50" fmla="*/ 1259936 w 5868"/>
                <a:gd name="T51" fmla="*/ 525021 h 4208"/>
                <a:gd name="T52" fmla="*/ 1298244 w 5868"/>
                <a:gd name="T53" fmla="*/ 601925 h 4208"/>
                <a:gd name="T54" fmla="*/ 1598862 w 5868"/>
                <a:gd name="T55" fmla="*/ 671041 h 4208"/>
                <a:gd name="T56" fmla="*/ 1662168 w 5868"/>
                <a:gd name="T57" fmla="*/ 717767 h 4208"/>
                <a:gd name="T58" fmla="*/ 253546 w 5868"/>
                <a:gd name="T59" fmla="*/ 1210015 h 4208"/>
                <a:gd name="T60" fmla="*/ 273024 w 5868"/>
                <a:gd name="T61" fmla="*/ 698947 h 4208"/>
                <a:gd name="T62" fmla="*/ 576240 w 5868"/>
                <a:gd name="T63" fmla="*/ 620745 h 4208"/>
                <a:gd name="T64" fmla="*/ 641493 w 5868"/>
                <a:gd name="T65" fmla="*/ 585376 h 4208"/>
                <a:gd name="T66" fmla="*/ 662595 w 5868"/>
                <a:gd name="T67" fmla="*/ 367969 h 4208"/>
                <a:gd name="T68" fmla="*/ 1077163 w 5868"/>
                <a:gd name="T69" fmla="*/ 564933 h 4208"/>
                <a:gd name="T70" fmla="*/ 1178776 w 5868"/>
                <a:gd name="T71" fmla="*/ 636970 h 4208"/>
                <a:gd name="T72" fmla="*/ 1245003 w 5868"/>
                <a:gd name="T73" fmla="*/ 759302 h 4208"/>
                <a:gd name="T74" fmla="*/ 1252145 w 5868"/>
                <a:gd name="T75" fmla="*/ 867032 h 4208"/>
                <a:gd name="T76" fmla="*/ 1229095 w 5868"/>
                <a:gd name="T77" fmla="*/ 949452 h 4208"/>
                <a:gd name="T78" fmla="*/ 1125210 w 5868"/>
                <a:gd name="T79" fmla="*/ 852430 h 4208"/>
                <a:gd name="T80" fmla="*/ 1117094 w 5868"/>
                <a:gd name="T81" fmla="*/ 775851 h 4208"/>
                <a:gd name="T82" fmla="*/ 1079435 w 5868"/>
                <a:gd name="T83" fmla="*/ 716794 h 4208"/>
                <a:gd name="T84" fmla="*/ 1012883 w 5868"/>
                <a:gd name="T85" fmla="*/ 676882 h 4208"/>
                <a:gd name="T86" fmla="*/ 940164 w 5868"/>
                <a:gd name="T87" fmla="*/ 671365 h 4208"/>
                <a:gd name="T88" fmla="*/ 867768 w 5868"/>
                <a:gd name="T89" fmla="*/ 701867 h 4208"/>
                <a:gd name="T90" fmla="*/ 821994 w 5868"/>
                <a:gd name="T91" fmla="*/ 754434 h 4208"/>
                <a:gd name="T92" fmla="*/ 802515 w 5868"/>
                <a:gd name="T93" fmla="*/ 831662 h 4208"/>
                <a:gd name="T94" fmla="*/ 818423 w 5868"/>
                <a:gd name="T95" fmla="*/ 901752 h 4208"/>
                <a:gd name="T96" fmla="*/ 861600 w 5868"/>
                <a:gd name="T97" fmla="*/ 956590 h 4208"/>
                <a:gd name="T98" fmla="*/ 932048 w 5868"/>
                <a:gd name="T99" fmla="*/ 990337 h 4208"/>
                <a:gd name="T100" fmla="*/ 999573 w 5868"/>
                <a:gd name="T101" fmla="*/ 990013 h 4208"/>
                <a:gd name="T102" fmla="*/ 1060606 w 5868"/>
                <a:gd name="T103" fmla="*/ 962107 h 4208"/>
                <a:gd name="T104" fmla="*/ 1081058 w 5868"/>
                <a:gd name="T105" fmla="*/ 1096445 h 4208"/>
                <a:gd name="T106" fmla="*/ 964512 w 5868"/>
                <a:gd name="T107" fmla="*/ 1120781 h 4208"/>
                <a:gd name="T108" fmla="*/ 826863 w 5868"/>
                <a:gd name="T109" fmla="*/ 1085736 h 4208"/>
                <a:gd name="T110" fmla="*/ 732717 w 5868"/>
                <a:gd name="T111" fmla="*/ 1004614 h 4208"/>
                <a:gd name="T112" fmla="*/ 678827 w 5868"/>
                <a:gd name="T113" fmla="*/ 875793 h 4208"/>
                <a:gd name="T114" fmla="*/ 688241 w 5868"/>
                <a:gd name="T115" fmla="*/ 745673 h 4208"/>
                <a:gd name="T116" fmla="*/ 760312 w 5868"/>
                <a:gd name="T117" fmla="*/ 627235 h 4208"/>
                <a:gd name="T118" fmla="*/ 865171 w 5868"/>
                <a:gd name="T119" fmla="*/ 560066 h 4208"/>
                <a:gd name="T120" fmla="*/ 1577111 w 5868"/>
                <a:gd name="T121" fmla="*/ 1240842 h 4208"/>
                <a:gd name="T122" fmla="*/ 345419 w 5868"/>
                <a:gd name="T123" fmla="*/ 1240842 h 420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5868" h="4208">
                  <a:moveTo>
                    <a:pt x="49" y="1128"/>
                  </a:moveTo>
                  <a:lnTo>
                    <a:pt x="49" y="1128"/>
                  </a:lnTo>
                  <a:lnTo>
                    <a:pt x="345" y="1748"/>
                  </a:lnTo>
                  <a:lnTo>
                    <a:pt x="354" y="1764"/>
                  </a:lnTo>
                  <a:lnTo>
                    <a:pt x="364" y="1778"/>
                  </a:lnTo>
                  <a:lnTo>
                    <a:pt x="375" y="1790"/>
                  </a:lnTo>
                  <a:lnTo>
                    <a:pt x="387" y="1803"/>
                  </a:lnTo>
                  <a:lnTo>
                    <a:pt x="400" y="1813"/>
                  </a:lnTo>
                  <a:lnTo>
                    <a:pt x="413" y="1821"/>
                  </a:lnTo>
                  <a:lnTo>
                    <a:pt x="428" y="1828"/>
                  </a:lnTo>
                  <a:lnTo>
                    <a:pt x="443" y="1834"/>
                  </a:lnTo>
                  <a:lnTo>
                    <a:pt x="460" y="1838"/>
                  </a:lnTo>
                  <a:lnTo>
                    <a:pt x="477" y="1842"/>
                  </a:lnTo>
                  <a:lnTo>
                    <a:pt x="495" y="1844"/>
                  </a:lnTo>
                  <a:lnTo>
                    <a:pt x="512" y="1845"/>
                  </a:lnTo>
                  <a:lnTo>
                    <a:pt x="531" y="1845"/>
                  </a:lnTo>
                  <a:lnTo>
                    <a:pt x="551" y="1843"/>
                  </a:lnTo>
                  <a:lnTo>
                    <a:pt x="573" y="1841"/>
                  </a:lnTo>
                  <a:lnTo>
                    <a:pt x="594" y="1837"/>
                  </a:lnTo>
                  <a:lnTo>
                    <a:pt x="1457" y="1607"/>
                  </a:lnTo>
                  <a:lnTo>
                    <a:pt x="1479" y="1599"/>
                  </a:lnTo>
                  <a:lnTo>
                    <a:pt x="1500" y="1589"/>
                  </a:lnTo>
                  <a:lnTo>
                    <a:pt x="1519" y="1579"/>
                  </a:lnTo>
                  <a:lnTo>
                    <a:pt x="1537" y="1569"/>
                  </a:lnTo>
                  <a:lnTo>
                    <a:pt x="1552" y="1557"/>
                  </a:lnTo>
                  <a:lnTo>
                    <a:pt x="1567" y="1546"/>
                  </a:lnTo>
                  <a:lnTo>
                    <a:pt x="1580" y="1534"/>
                  </a:lnTo>
                  <a:lnTo>
                    <a:pt x="1591" y="1522"/>
                  </a:lnTo>
                  <a:lnTo>
                    <a:pt x="1601" y="1510"/>
                  </a:lnTo>
                  <a:lnTo>
                    <a:pt x="1610" y="1496"/>
                  </a:lnTo>
                  <a:lnTo>
                    <a:pt x="1617" y="1482"/>
                  </a:lnTo>
                  <a:lnTo>
                    <a:pt x="1624" y="1467"/>
                  </a:lnTo>
                  <a:lnTo>
                    <a:pt x="1628" y="1453"/>
                  </a:lnTo>
                  <a:lnTo>
                    <a:pt x="1632" y="1438"/>
                  </a:lnTo>
                  <a:lnTo>
                    <a:pt x="1633" y="1423"/>
                  </a:lnTo>
                  <a:lnTo>
                    <a:pt x="1634" y="1406"/>
                  </a:lnTo>
                  <a:lnTo>
                    <a:pt x="1627" y="927"/>
                  </a:lnTo>
                  <a:lnTo>
                    <a:pt x="1664" y="910"/>
                  </a:lnTo>
                  <a:lnTo>
                    <a:pt x="1701" y="894"/>
                  </a:lnTo>
                  <a:lnTo>
                    <a:pt x="1775" y="863"/>
                  </a:lnTo>
                  <a:lnTo>
                    <a:pt x="1851" y="834"/>
                  </a:lnTo>
                  <a:lnTo>
                    <a:pt x="1929" y="807"/>
                  </a:lnTo>
                  <a:lnTo>
                    <a:pt x="2008" y="782"/>
                  </a:lnTo>
                  <a:lnTo>
                    <a:pt x="2089" y="759"/>
                  </a:lnTo>
                  <a:lnTo>
                    <a:pt x="2170" y="739"/>
                  </a:lnTo>
                  <a:lnTo>
                    <a:pt x="2252" y="720"/>
                  </a:lnTo>
                  <a:lnTo>
                    <a:pt x="2335" y="705"/>
                  </a:lnTo>
                  <a:lnTo>
                    <a:pt x="2420" y="690"/>
                  </a:lnTo>
                  <a:lnTo>
                    <a:pt x="2504" y="679"/>
                  </a:lnTo>
                  <a:lnTo>
                    <a:pt x="2589" y="669"/>
                  </a:lnTo>
                  <a:lnTo>
                    <a:pt x="2675" y="661"/>
                  </a:lnTo>
                  <a:lnTo>
                    <a:pt x="2761" y="657"/>
                  </a:lnTo>
                  <a:lnTo>
                    <a:pt x="2848" y="654"/>
                  </a:lnTo>
                  <a:lnTo>
                    <a:pt x="2934" y="652"/>
                  </a:lnTo>
                  <a:lnTo>
                    <a:pt x="3021" y="654"/>
                  </a:lnTo>
                  <a:lnTo>
                    <a:pt x="3106" y="657"/>
                  </a:lnTo>
                  <a:lnTo>
                    <a:pt x="3192" y="661"/>
                  </a:lnTo>
                  <a:lnTo>
                    <a:pt x="3278" y="669"/>
                  </a:lnTo>
                  <a:lnTo>
                    <a:pt x="3364" y="679"/>
                  </a:lnTo>
                  <a:lnTo>
                    <a:pt x="3449" y="690"/>
                  </a:lnTo>
                  <a:lnTo>
                    <a:pt x="3532" y="705"/>
                  </a:lnTo>
                  <a:lnTo>
                    <a:pt x="3616" y="720"/>
                  </a:lnTo>
                  <a:lnTo>
                    <a:pt x="3698" y="739"/>
                  </a:lnTo>
                  <a:lnTo>
                    <a:pt x="3780" y="759"/>
                  </a:lnTo>
                  <a:lnTo>
                    <a:pt x="3860" y="782"/>
                  </a:lnTo>
                  <a:lnTo>
                    <a:pt x="3939" y="807"/>
                  </a:lnTo>
                  <a:lnTo>
                    <a:pt x="4017" y="834"/>
                  </a:lnTo>
                  <a:lnTo>
                    <a:pt x="4093" y="863"/>
                  </a:lnTo>
                  <a:lnTo>
                    <a:pt x="4168" y="894"/>
                  </a:lnTo>
                  <a:lnTo>
                    <a:pt x="4204" y="910"/>
                  </a:lnTo>
                  <a:lnTo>
                    <a:pt x="4241" y="927"/>
                  </a:lnTo>
                  <a:lnTo>
                    <a:pt x="4235" y="1406"/>
                  </a:lnTo>
                  <a:lnTo>
                    <a:pt x="4235" y="1423"/>
                  </a:lnTo>
                  <a:lnTo>
                    <a:pt x="4237" y="1438"/>
                  </a:lnTo>
                  <a:lnTo>
                    <a:pt x="4240" y="1453"/>
                  </a:lnTo>
                  <a:lnTo>
                    <a:pt x="4245" y="1467"/>
                  </a:lnTo>
                  <a:lnTo>
                    <a:pt x="4250" y="1482"/>
                  </a:lnTo>
                  <a:lnTo>
                    <a:pt x="4258" y="1496"/>
                  </a:lnTo>
                  <a:lnTo>
                    <a:pt x="4266" y="1510"/>
                  </a:lnTo>
                  <a:lnTo>
                    <a:pt x="4276" y="1522"/>
                  </a:lnTo>
                  <a:lnTo>
                    <a:pt x="4288" y="1534"/>
                  </a:lnTo>
                  <a:lnTo>
                    <a:pt x="4300" y="1546"/>
                  </a:lnTo>
                  <a:lnTo>
                    <a:pt x="4315" y="1557"/>
                  </a:lnTo>
                  <a:lnTo>
                    <a:pt x="4331" y="1569"/>
                  </a:lnTo>
                  <a:lnTo>
                    <a:pt x="4349" y="1579"/>
                  </a:lnTo>
                  <a:lnTo>
                    <a:pt x="4368" y="1589"/>
                  </a:lnTo>
                  <a:lnTo>
                    <a:pt x="4389" y="1599"/>
                  </a:lnTo>
                  <a:lnTo>
                    <a:pt x="4412" y="1607"/>
                  </a:lnTo>
                  <a:lnTo>
                    <a:pt x="5275" y="1837"/>
                  </a:lnTo>
                  <a:lnTo>
                    <a:pt x="5296" y="1841"/>
                  </a:lnTo>
                  <a:lnTo>
                    <a:pt x="5316" y="1843"/>
                  </a:lnTo>
                  <a:lnTo>
                    <a:pt x="5336" y="1845"/>
                  </a:lnTo>
                  <a:lnTo>
                    <a:pt x="5355" y="1845"/>
                  </a:lnTo>
                  <a:lnTo>
                    <a:pt x="5374" y="1844"/>
                  </a:lnTo>
                  <a:lnTo>
                    <a:pt x="5392" y="1842"/>
                  </a:lnTo>
                  <a:lnTo>
                    <a:pt x="5408" y="1838"/>
                  </a:lnTo>
                  <a:lnTo>
                    <a:pt x="5425" y="1834"/>
                  </a:lnTo>
                  <a:lnTo>
                    <a:pt x="5440" y="1828"/>
                  </a:lnTo>
                  <a:lnTo>
                    <a:pt x="5454" y="1821"/>
                  </a:lnTo>
                  <a:lnTo>
                    <a:pt x="5469" y="1813"/>
                  </a:lnTo>
                  <a:lnTo>
                    <a:pt x="5481" y="1803"/>
                  </a:lnTo>
                  <a:lnTo>
                    <a:pt x="5493" y="1790"/>
                  </a:lnTo>
                  <a:lnTo>
                    <a:pt x="5504" y="1778"/>
                  </a:lnTo>
                  <a:lnTo>
                    <a:pt x="5514" y="1764"/>
                  </a:lnTo>
                  <a:lnTo>
                    <a:pt x="5523" y="1748"/>
                  </a:lnTo>
                  <a:lnTo>
                    <a:pt x="5820" y="1128"/>
                  </a:lnTo>
                  <a:lnTo>
                    <a:pt x="5835" y="1095"/>
                  </a:lnTo>
                  <a:lnTo>
                    <a:pt x="5848" y="1065"/>
                  </a:lnTo>
                  <a:lnTo>
                    <a:pt x="5856" y="1037"/>
                  </a:lnTo>
                  <a:lnTo>
                    <a:pt x="5863" y="1011"/>
                  </a:lnTo>
                  <a:lnTo>
                    <a:pt x="5867" y="988"/>
                  </a:lnTo>
                  <a:lnTo>
                    <a:pt x="5868" y="966"/>
                  </a:lnTo>
                  <a:lnTo>
                    <a:pt x="5868" y="956"/>
                  </a:lnTo>
                  <a:lnTo>
                    <a:pt x="5867" y="946"/>
                  </a:lnTo>
                  <a:lnTo>
                    <a:pt x="5864" y="936"/>
                  </a:lnTo>
                  <a:lnTo>
                    <a:pt x="5862" y="927"/>
                  </a:lnTo>
                  <a:lnTo>
                    <a:pt x="5859" y="918"/>
                  </a:lnTo>
                  <a:lnTo>
                    <a:pt x="5854" y="909"/>
                  </a:lnTo>
                  <a:lnTo>
                    <a:pt x="5845" y="892"/>
                  </a:lnTo>
                  <a:lnTo>
                    <a:pt x="5833" y="876"/>
                  </a:lnTo>
                  <a:lnTo>
                    <a:pt x="5820" y="861"/>
                  </a:lnTo>
                  <a:lnTo>
                    <a:pt x="5803" y="846"/>
                  </a:lnTo>
                  <a:lnTo>
                    <a:pt x="5784" y="832"/>
                  </a:lnTo>
                  <a:lnTo>
                    <a:pt x="5763" y="817"/>
                  </a:lnTo>
                  <a:lnTo>
                    <a:pt x="5741" y="803"/>
                  </a:lnTo>
                  <a:lnTo>
                    <a:pt x="5652" y="754"/>
                  </a:lnTo>
                  <a:lnTo>
                    <a:pt x="5564" y="706"/>
                  </a:lnTo>
                  <a:lnTo>
                    <a:pt x="5476" y="660"/>
                  </a:lnTo>
                  <a:lnTo>
                    <a:pt x="5389" y="616"/>
                  </a:lnTo>
                  <a:lnTo>
                    <a:pt x="5301" y="572"/>
                  </a:lnTo>
                  <a:lnTo>
                    <a:pt x="5213" y="531"/>
                  </a:lnTo>
                  <a:lnTo>
                    <a:pt x="5125" y="491"/>
                  </a:lnTo>
                  <a:lnTo>
                    <a:pt x="5037" y="452"/>
                  </a:lnTo>
                  <a:lnTo>
                    <a:pt x="4950" y="415"/>
                  </a:lnTo>
                  <a:lnTo>
                    <a:pt x="4862" y="381"/>
                  </a:lnTo>
                  <a:lnTo>
                    <a:pt x="4774" y="346"/>
                  </a:lnTo>
                  <a:lnTo>
                    <a:pt x="4686" y="315"/>
                  </a:lnTo>
                  <a:lnTo>
                    <a:pt x="4599" y="284"/>
                  </a:lnTo>
                  <a:lnTo>
                    <a:pt x="4511" y="255"/>
                  </a:lnTo>
                  <a:lnTo>
                    <a:pt x="4423" y="228"/>
                  </a:lnTo>
                  <a:lnTo>
                    <a:pt x="4336" y="201"/>
                  </a:lnTo>
                  <a:lnTo>
                    <a:pt x="4248" y="178"/>
                  </a:lnTo>
                  <a:lnTo>
                    <a:pt x="4161" y="154"/>
                  </a:lnTo>
                  <a:lnTo>
                    <a:pt x="4073" y="133"/>
                  </a:lnTo>
                  <a:lnTo>
                    <a:pt x="3985" y="114"/>
                  </a:lnTo>
                  <a:lnTo>
                    <a:pt x="3898" y="95"/>
                  </a:lnTo>
                  <a:lnTo>
                    <a:pt x="3810" y="80"/>
                  </a:lnTo>
                  <a:lnTo>
                    <a:pt x="3722" y="64"/>
                  </a:lnTo>
                  <a:lnTo>
                    <a:pt x="3635" y="51"/>
                  </a:lnTo>
                  <a:lnTo>
                    <a:pt x="3547" y="39"/>
                  </a:lnTo>
                  <a:lnTo>
                    <a:pt x="3460" y="29"/>
                  </a:lnTo>
                  <a:lnTo>
                    <a:pt x="3372" y="21"/>
                  </a:lnTo>
                  <a:lnTo>
                    <a:pt x="3285" y="14"/>
                  </a:lnTo>
                  <a:lnTo>
                    <a:pt x="3197" y="8"/>
                  </a:lnTo>
                  <a:lnTo>
                    <a:pt x="3109" y="4"/>
                  </a:lnTo>
                  <a:lnTo>
                    <a:pt x="3022" y="2"/>
                  </a:lnTo>
                  <a:lnTo>
                    <a:pt x="2934" y="0"/>
                  </a:lnTo>
                  <a:lnTo>
                    <a:pt x="2847" y="2"/>
                  </a:lnTo>
                  <a:lnTo>
                    <a:pt x="2759" y="4"/>
                  </a:lnTo>
                  <a:lnTo>
                    <a:pt x="2672" y="8"/>
                  </a:lnTo>
                  <a:lnTo>
                    <a:pt x="2584" y="14"/>
                  </a:lnTo>
                  <a:lnTo>
                    <a:pt x="2497" y="21"/>
                  </a:lnTo>
                  <a:lnTo>
                    <a:pt x="2409" y="29"/>
                  </a:lnTo>
                  <a:lnTo>
                    <a:pt x="2320" y="39"/>
                  </a:lnTo>
                  <a:lnTo>
                    <a:pt x="2234" y="51"/>
                  </a:lnTo>
                  <a:lnTo>
                    <a:pt x="2145" y="64"/>
                  </a:lnTo>
                  <a:lnTo>
                    <a:pt x="2059" y="80"/>
                  </a:lnTo>
                  <a:lnTo>
                    <a:pt x="1970" y="95"/>
                  </a:lnTo>
                  <a:lnTo>
                    <a:pt x="1882" y="114"/>
                  </a:lnTo>
                  <a:lnTo>
                    <a:pt x="1795" y="133"/>
                  </a:lnTo>
                  <a:lnTo>
                    <a:pt x="1707" y="154"/>
                  </a:lnTo>
                  <a:lnTo>
                    <a:pt x="1620" y="178"/>
                  </a:lnTo>
                  <a:lnTo>
                    <a:pt x="1532" y="201"/>
                  </a:lnTo>
                  <a:lnTo>
                    <a:pt x="1444" y="228"/>
                  </a:lnTo>
                  <a:lnTo>
                    <a:pt x="1357" y="255"/>
                  </a:lnTo>
                  <a:lnTo>
                    <a:pt x="1269" y="284"/>
                  </a:lnTo>
                  <a:lnTo>
                    <a:pt x="1181" y="315"/>
                  </a:lnTo>
                  <a:lnTo>
                    <a:pt x="1094" y="346"/>
                  </a:lnTo>
                  <a:lnTo>
                    <a:pt x="1006" y="381"/>
                  </a:lnTo>
                  <a:lnTo>
                    <a:pt x="918" y="415"/>
                  </a:lnTo>
                  <a:lnTo>
                    <a:pt x="830" y="452"/>
                  </a:lnTo>
                  <a:lnTo>
                    <a:pt x="743" y="491"/>
                  </a:lnTo>
                  <a:lnTo>
                    <a:pt x="655" y="531"/>
                  </a:lnTo>
                  <a:lnTo>
                    <a:pt x="567" y="572"/>
                  </a:lnTo>
                  <a:lnTo>
                    <a:pt x="479" y="616"/>
                  </a:lnTo>
                  <a:lnTo>
                    <a:pt x="391" y="660"/>
                  </a:lnTo>
                  <a:lnTo>
                    <a:pt x="303" y="706"/>
                  </a:lnTo>
                  <a:lnTo>
                    <a:pt x="216" y="754"/>
                  </a:lnTo>
                  <a:lnTo>
                    <a:pt x="128" y="803"/>
                  </a:lnTo>
                  <a:lnTo>
                    <a:pt x="104" y="817"/>
                  </a:lnTo>
                  <a:lnTo>
                    <a:pt x="84" y="832"/>
                  </a:lnTo>
                  <a:lnTo>
                    <a:pt x="65" y="846"/>
                  </a:lnTo>
                  <a:lnTo>
                    <a:pt x="49" y="861"/>
                  </a:lnTo>
                  <a:lnTo>
                    <a:pt x="34" y="876"/>
                  </a:lnTo>
                  <a:lnTo>
                    <a:pt x="23" y="892"/>
                  </a:lnTo>
                  <a:lnTo>
                    <a:pt x="13" y="909"/>
                  </a:lnTo>
                  <a:lnTo>
                    <a:pt x="10" y="918"/>
                  </a:lnTo>
                  <a:lnTo>
                    <a:pt x="6" y="927"/>
                  </a:lnTo>
                  <a:lnTo>
                    <a:pt x="4" y="936"/>
                  </a:lnTo>
                  <a:lnTo>
                    <a:pt x="2" y="946"/>
                  </a:lnTo>
                  <a:lnTo>
                    <a:pt x="1" y="956"/>
                  </a:lnTo>
                  <a:lnTo>
                    <a:pt x="0" y="966"/>
                  </a:lnTo>
                  <a:lnTo>
                    <a:pt x="1" y="988"/>
                  </a:lnTo>
                  <a:lnTo>
                    <a:pt x="4" y="1011"/>
                  </a:lnTo>
                  <a:lnTo>
                    <a:pt x="11" y="1037"/>
                  </a:lnTo>
                  <a:lnTo>
                    <a:pt x="21" y="1065"/>
                  </a:lnTo>
                  <a:lnTo>
                    <a:pt x="33" y="1095"/>
                  </a:lnTo>
                  <a:lnTo>
                    <a:pt x="49" y="1128"/>
                  </a:lnTo>
                  <a:close/>
                  <a:moveTo>
                    <a:pt x="2041" y="1134"/>
                  </a:moveTo>
                  <a:lnTo>
                    <a:pt x="2041" y="1134"/>
                  </a:lnTo>
                  <a:lnTo>
                    <a:pt x="2096" y="1117"/>
                  </a:lnTo>
                  <a:lnTo>
                    <a:pt x="2153" y="1101"/>
                  </a:lnTo>
                  <a:lnTo>
                    <a:pt x="2210" y="1085"/>
                  </a:lnTo>
                  <a:lnTo>
                    <a:pt x="2267" y="1072"/>
                  </a:lnTo>
                  <a:lnTo>
                    <a:pt x="2324" y="1058"/>
                  </a:lnTo>
                  <a:lnTo>
                    <a:pt x="2381" y="1046"/>
                  </a:lnTo>
                  <a:lnTo>
                    <a:pt x="2438" y="1036"/>
                  </a:lnTo>
                  <a:lnTo>
                    <a:pt x="2495" y="1026"/>
                  </a:lnTo>
                  <a:lnTo>
                    <a:pt x="2553" y="1017"/>
                  </a:lnTo>
                  <a:lnTo>
                    <a:pt x="2610" y="1009"/>
                  </a:lnTo>
                  <a:lnTo>
                    <a:pt x="2668" y="1004"/>
                  </a:lnTo>
                  <a:lnTo>
                    <a:pt x="2726" y="998"/>
                  </a:lnTo>
                  <a:lnTo>
                    <a:pt x="2785" y="995"/>
                  </a:lnTo>
                  <a:lnTo>
                    <a:pt x="2843" y="991"/>
                  </a:lnTo>
                  <a:lnTo>
                    <a:pt x="2902" y="989"/>
                  </a:lnTo>
                  <a:lnTo>
                    <a:pt x="2960" y="989"/>
                  </a:lnTo>
                  <a:lnTo>
                    <a:pt x="3019" y="989"/>
                  </a:lnTo>
                  <a:lnTo>
                    <a:pt x="3079" y="991"/>
                  </a:lnTo>
                  <a:lnTo>
                    <a:pt x="3136" y="995"/>
                  </a:lnTo>
                  <a:lnTo>
                    <a:pt x="3194" y="998"/>
                  </a:lnTo>
                  <a:lnTo>
                    <a:pt x="3252" y="1004"/>
                  </a:lnTo>
                  <a:lnTo>
                    <a:pt x="3310" y="1009"/>
                  </a:lnTo>
                  <a:lnTo>
                    <a:pt x="3368" y="1017"/>
                  </a:lnTo>
                  <a:lnTo>
                    <a:pt x="3426" y="1026"/>
                  </a:lnTo>
                  <a:lnTo>
                    <a:pt x="3483" y="1036"/>
                  </a:lnTo>
                  <a:lnTo>
                    <a:pt x="3541" y="1046"/>
                  </a:lnTo>
                  <a:lnTo>
                    <a:pt x="3598" y="1058"/>
                  </a:lnTo>
                  <a:lnTo>
                    <a:pt x="3655" y="1072"/>
                  </a:lnTo>
                  <a:lnTo>
                    <a:pt x="3712" y="1085"/>
                  </a:lnTo>
                  <a:lnTo>
                    <a:pt x="3769" y="1101"/>
                  </a:lnTo>
                  <a:lnTo>
                    <a:pt x="3824" y="1117"/>
                  </a:lnTo>
                  <a:lnTo>
                    <a:pt x="3881" y="1134"/>
                  </a:lnTo>
                  <a:lnTo>
                    <a:pt x="3881" y="1618"/>
                  </a:lnTo>
                  <a:lnTo>
                    <a:pt x="3884" y="1651"/>
                  </a:lnTo>
                  <a:lnTo>
                    <a:pt x="3890" y="1681"/>
                  </a:lnTo>
                  <a:lnTo>
                    <a:pt x="3898" y="1709"/>
                  </a:lnTo>
                  <a:lnTo>
                    <a:pt x="3907" y="1736"/>
                  </a:lnTo>
                  <a:lnTo>
                    <a:pt x="3918" y="1760"/>
                  </a:lnTo>
                  <a:lnTo>
                    <a:pt x="3931" y="1783"/>
                  </a:lnTo>
                  <a:lnTo>
                    <a:pt x="3946" y="1804"/>
                  </a:lnTo>
                  <a:lnTo>
                    <a:pt x="3961" y="1823"/>
                  </a:lnTo>
                  <a:lnTo>
                    <a:pt x="3979" y="1839"/>
                  </a:lnTo>
                  <a:lnTo>
                    <a:pt x="3999" y="1855"/>
                  </a:lnTo>
                  <a:lnTo>
                    <a:pt x="4020" y="1868"/>
                  </a:lnTo>
                  <a:lnTo>
                    <a:pt x="4043" y="1881"/>
                  </a:lnTo>
                  <a:lnTo>
                    <a:pt x="4066" y="1891"/>
                  </a:lnTo>
                  <a:lnTo>
                    <a:pt x="4092" y="1900"/>
                  </a:lnTo>
                  <a:lnTo>
                    <a:pt x="4119" y="1907"/>
                  </a:lnTo>
                  <a:lnTo>
                    <a:pt x="4146" y="1913"/>
                  </a:lnTo>
                  <a:lnTo>
                    <a:pt x="4896" y="2061"/>
                  </a:lnTo>
                  <a:lnTo>
                    <a:pt x="4925" y="2068"/>
                  </a:lnTo>
                  <a:lnTo>
                    <a:pt x="4951" y="2077"/>
                  </a:lnTo>
                  <a:lnTo>
                    <a:pt x="4977" y="2086"/>
                  </a:lnTo>
                  <a:lnTo>
                    <a:pt x="5001" y="2097"/>
                  </a:lnTo>
                  <a:lnTo>
                    <a:pt x="5024" y="2109"/>
                  </a:lnTo>
                  <a:lnTo>
                    <a:pt x="5044" y="2123"/>
                  </a:lnTo>
                  <a:lnTo>
                    <a:pt x="5063" y="2137"/>
                  </a:lnTo>
                  <a:lnTo>
                    <a:pt x="5081" y="2154"/>
                  </a:lnTo>
                  <a:lnTo>
                    <a:pt x="5095" y="2172"/>
                  </a:lnTo>
                  <a:lnTo>
                    <a:pt x="5108" y="2191"/>
                  </a:lnTo>
                  <a:lnTo>
                    <a:pt x="5120" y="2212"/>
                  </a:lnTo>
                  <a:lnTo>
                    <a:pt x="5129" y="2235"/>
                  </a:lnTo>
                  <a:lnTo>
                    <a:pt x="5134" y="2260"/>
                  </a:lnTo>
                  <a:lnTo>
                    <a:pt x="5139" y="2285"/>
                  </a:lnTo>
                  <a:lnTo>
                    <a:pt x="5141" y="2314"/>
                  </a:lnTo>
                  <a:lnTo>
                    <a:pt x="5141" y="2344"/>
                  </a:lnTo>
                  <a:lnTo>
                    <a:pt x="5141" y="3729"/>
                  </a:lnTo>
                  <a:lnTo>
                    <a:pt x="2960" y="3729"/>
                  </a:lnTo>
                  <a:lnTo>
                    <a:pt x="781" y="3729"/>
                  </a:lnTo>
                  <a:lnTo>
                    <a:pt x="781" y="2344"/>
                  </a:lnTo>
                  <a:lnTo>
                    <a:pt x="780" y="2314"/>
                  </a:lnTo>
                  <a:lnTo>
                    <a:pt x="782" y="2285"/>
                  </a:lnTo>
                  <a:lnTo>
                    <a:pt x="787" y="2260"/>
                  </a:lnTo>
                  <a:lnTo>
                    <a:pt x="793" y="2235"/>
                  </a:lnTo>
                  <a:lnTo>
                    <a:pt x="802" y="2212"/>
                  </a:lnTo>
                  <a:lnTo>
                    <a:pt x="813" y="2191"/>
                  </a:lnTo>
                  <a:lnTo>
                    <a:pt x="826" y="2172"/>
                  </a:lnTo>
                  <a:lnTo>
                    <a:pt x="841" y="2154"/>
                  </a:lnTo>
                  <a:lnTo>
                    <a:pt x="858" y="2137"/>
                  </a:lnTo>
                  <a:lnTo>
                    <a:pt x="877" y="2123"/>
                  </a:lnTo>
                  <a:lnTo>
                    <a:pt x="898" y="2109"/>
                  </a:lnTo>
                  <a:lnTo>
                    <a:pt x="920" y="2097"/>
                  </a:lnTo>
                  <a:lnTo>
                    <a:pt x="944" y="2086"/>
                  </a:lnTo>
                  <a:lnTo>
                    <a:pt x="971" y="2077"/>
                  </a:lnTo>
                  <a:lnTo>
                    <a:pt x="997" y="2068"/>
                  </a:lnTo>
                  <a:lnTo>
                    <a:pt x="1026" y="2061"/>
                  </a:lnTo>
                  <a:lnTo>
                    <a:pt x="1775" y="1913"/>
                  </a:lnTo>
                  <a:lnTo>
                    <a:pt x="1803" y="1907"/>
                  </a:lnTo>
                  <a:lnTo>
                    <a:pt x="1830" y="1900"/>
                  </a:lnTo>
                  <a:lnTo>
                    <a:pt x="1855" y="1891"/>
                  </a:lnTo>
                  <a:lnTo>
                    <a:pt x="1879" y="1881"/>
                  </a:lnTo>
                  <a:lnTo>
                    <a:pt x="1901" y="1868"/>
                  </a:lnTo>
                  <a:lnTo>
                    <a:pt x="1923" y="1855"/>
                  </a:lnTo>
                  <a:lnTo>
                    <a:pt x="1941" y="1839"/>
                  </a:lnTo>
                  <a:lnTo>
                    <a:pt x="1959" y="1823"/>
                  </a:lnTo>
                  <a:lnTo>
                    <a:pt x="1976" y="1804"/>
                  </a:lnTo>
                  <a:lnTo>
                    <a:pt x="1991" y="1783"/>
                  </a:lnTo>
                  <a:lnTo>
                    <a:pt x="2003" y="1760"/>
                  </a:lnTo>
                  <a:lnTo>
                    <a:pt x="2014" y="1736"/>
                  </a:lnTo>
                  <a:lnTo>
                    <a:pt x="2024" y="1709"/>
                  </a:lnTo>
                  <a:lnTo>
                    <a:pt x="2031" y="1681"/>
                  </a:lnTo>
                  <a:lnTo>
                    <a:pt x="2037" y="1651"/>
                  </a:lnTo>
                  <a:lnTo>
                    <a:pt x="2041" y="1618"/>
                  </a:lnTo>
                  <a:lnTo>
                    <a:pt x="2041" y="1134"/>
                  </a:lnTo>
                  <a:close/>
                  <a:moveTo>
                    <a:pt x="2971" y="1671"/>
                  </a:moveTo>
                  <a:lnTo>
                    <a:pt x="2971" y="1671"/>
                  </a:lnTo>
                  <a:lnTo>
                    <a:pt x="3017" y="1672"/>
                  </a:lnTo>
                  <a:lnTo>
                    <a:pt x="3063" y="1676"/>
                  </a:lnTo>
                  <a:lnTo>
                    <a:pt x="3107" y="1682"/>
                  </a:lnTo>
                  <a:lnTo>
                    <a:pt x="3151" y="1690"/>
                  </a:lnTo>
                  <a:lnTo>
                    <a:pt x="3194" y="1699"/>
                  </a:lnTo>
                  <a:lnTo>
                    <a:pt x="3237" y="1711"/>
                  </a:lnTo>
                  <a:lnTo>
                    <a:pt x="3278" y="1726"/>
                  </a:lnTo>
                  <a:lnTo>
                    <a:pt x="3318" y="1741"/>
                  </a:lnTo>
                  <a:lnTo>
                    <a:pt x="3358" y="1759"/>
                  </a:lnTo>
                  <a:lnTo>
                    <a:pt x="3396" y="1779"/>
                  </a:lnTo>
                  <a:lnTo>
                    <a:pt x="3434" y="1800"/>
                  </a:lnTo>
                  <a:lnTo>
                    <a:pt x="3470" y="1824"/>
                  </a:lnTo>
                  <a:lnTo>
                    <a:pt x="3505" y="1848"/>
                  </a:lnTo>
                  <a:lnTo>
                    <a:pt x="3539" y="1875"/>
                  </a:lnTo>
                  <a:lnTo>
                    <a:pt x="3571" y="1903"/>
                  </a:lnTo>
                  <a:lnTo>
                    <a:pt x="3602" y="1933"/>
                  </a:lnTo>
                  <a:lnTo>
                    <a:pt x="3631" y="1963"/>
                  </a:lnTo>
                  <a:lnTo>
                    <a:pt x="3659" y="1995"/>
                  </a:lnTo>
                  <a:lnTo>
                    <a:pt x="3686" y="2030"/>
                  </a:lnTo>
                  <a:lnTo>
                    <a:pt x="3711" y="2065"/>
                  </a:lnTo>
                  <a:lnTo>
                    <a:pt x="3734" y="2100"/>
                  </a:lnTo>
                  <a:lnTo>
                    <a:pt x="3755" y="2138"/>
                  </a:lnTo>
                  <a:lnTo>
                    <a:pt x="3775" y="2176"/>
                  </a:lnTo>
                  <a:lnTo>
                    <a:pt x="3793" y="2216"/>
                  </a:lnTo>
                  <a:lnTo>
                    <a:pt x="3809" y="2256"/>
                  </a:lnTo>
                  <a:lnTo>
                    <a:pt x="3823" y="2298"/>
                  </a:lnTo>
                  <a:lnTo>
                    <a:pt x="3835" y="2340"/>
                  </a:lnTo>
                  <a:lnTo>
                    <a:pt x="3845" y="2383"/>
                  </a:lnTo>
                  <a:lnTo>
                    <a:pt x="3853" y="2427"/>
                  </a:lnTo>
                  <a:lnTo>
                    <a:pt x="3859" y="2471"/>
                  </a:lnTo>
                  <a:lnTo>
                    <a:pt x="3862" y="2517"/>
                  </a:lnTo>
                  <a:lnTo>
                    <a:pt x="3863" y="2563"/>
                  </a:lnTo>
                  <a:lnTo>
                    <a:pt x="3863" y="2591"/>
                  </a:lnTo>
                  <a:lnTo>
                    <a:pt x="3861" y="2617"/>
                  </a:lnTo>
                  <a:lnTo>
                    <a:pt x="3860" y="2645"/>
                  </a:lnTo>
                  <a:lnTo>
                    <a:pt x="3857" y="2672"/>
                  </a:lnTo>
                  <a:lnTo>
                    <a:pt x="3853" y="2699"/>
                  </a:lnTo>
                  <a:lnTo>
                    <a:pt x="3849" y="2726"/>
                  </a:lnTo>
                  <a:lnTo>
                    <a:pt x="3843" y="2751"/>
                  </a:lnTo>
                  <a:lnTo>
                    <a:pt x="3838" y="2778"/>
                  </a:lnTo>
                  <a:lnTo>
                    <a:pt x="3831" y="2802"/>
                  </a:lnTo>
                  <a:lnTo>
                    <a:pt x="3823" y="2828"/>
                  </a:lnTo>
                  <a:lnTo>
                    <a:pt x="3814" y="2854"/>
                  </a:lnTo>
                  <a:lnTo>
                    <a:pt x="3805" y="2878"/>
                  </a:lnTo>
                  <a:lnTo>
                    <a:pt x="3796" y="2903"/>
                  </a:lnTo>
                  <a:lnTo>
                    <a:pt x="3786" y="2926"/>
                  </a:lnTo>
                  <a:lnTo>
                    <a:pt x="3775" y="2950"/>
                  </a:lnTo>
                  <a:lnTo>
                    <a:pt x="3763" y="2973"/>
                  </a:lnTo>
                  <a:lnTo>
                    <a:pt x="3410" y="2802"/>
                  </a:lnTo>
                  <a:lnTo>
                    <a:pt x="3423" y="2776"/>
                  </a:lnTo>
                  <a:lnTo>
                    <a:pt x="3435" y="2748"/>
                  </a:lnTo>
                  <a:lnTo>
                    <a:pt x="3446" y="2719"/>
                  </a:lnTo>
                  <a:lnTo>
                    <a:pt x="3455" y="2689"/>
                  </a:lnTo>
                  <a:lnTo>
                    <a:pt x="3462" y="2659"/>
                  </a:lnTo>
                  <a:lnTo>
                    <a:pt x="3466" y="2627"/>
                  </a:lnTo>
                  <a:lnTo>
                    <a:pt x="3470" y="2595"/>
                  </a:lnTo>
                  <a:lnTo>
                    <a:pt x="3471" y="2563"/>
                  </a:lnTo>
                  <a:lnTo>
                    <a:pt x="3470" y="2537"/>
                  </a:lnTo>
                  <a:lnTo>
                    <a:pt x="3469" y="2512"/>
                  </a:lnTo>
                  <a:lnTo>
                    <a:pt x="3465" y="2487"/>
                  </a:lnTo>
                  <a:lnTo>
                    <a:pt x="3461" y="2462"/>
                  </a:lnTo>
                  <a:lnTo>
                    <a:pt x="3455" y="2438"/>
                  </a:lnTo>
                  <a:lnTo>
                    <a:pt x="3449" y="2415"/>
                  </a:lnTo>
                  <a:lnTo>
                    <a:pt x="3441" y="2391"/>
                  </a:lnTo>
                  <a:lnTo>
                    <a:pt x="3432" y="2369"/>
                  </a:lnTo>
                  <a:lnTo>
                    <a:pt x="3422" y="2347"/>
                  </a:lnTo>
                  <a:lnTo>
                    <a:pt x="3411" y="2325"/>
                  </a:lnTo>
                  <a:lnTo>
                    <a:pt x="3398" y="2304"/>
                  </a:lnTo>
                  <a:lnTo>
                    <a:pt x="3386" y="2284"/>
                  </a:lnTo>
                  <a:lnTo>
                    <a:pt x="3372" y="2264"/>
                  </a:lnTo>
                  <a:lnTo>
                    <a:pt x="3357" y="2245"/>
                  </a:lnTo>
                  <a:lnTo>
                    <a:pt x="3342" y="2227"/>
                  </a:lnTo>
                  <a:lnTo>
                    <a:pt x="3325" y="2209"/>
                  </a:lnTo>
                  <a:lnTo>
                    <a:pt x="3307" y="2193"/>
                  </a:lnTo>
                  <a:lnTo>
                    <a:pt x="3289" y="2177"/>
                  </a:lnTo>
                  <a:lnTo>
                    <a:pt x="3270" y="2163"/>
                  </a:lnTo>
                  <a:lnTo>
                    <a:pt x="3251" y="2149"/>
                  </a:lnTo>
                  <a:lnTo>
                    <a:pt x="3230" y="2136"/>
                  </a:lnTo>
                  <a:lnTo>
                    <a:pt x="3210" y="2124"/>
                  </a:lnTo>
                  <a:lnTo>
                    <a:pt x="3188" y="2113"/>
                  </a:lnTo>
                  <a:lnTo>
                    <a:pt x="3165" y="2102"/>
                  </a:lnTo>
                  <a:lnTo>
                    <a:pt x="3143" y="2094"/>
                  </a:lnTo>
                  <a:lnTo>
                    <a:pt x="3120" y="2086"/>
                  </a:lnTo>
                  <a:lnTo>
                    <a:pt x="3096" y="2079"/>
                  </a:lnTo>
                  <a:lnTo>
                    <a:pt x="3072" y="2074"/>
                  </a:lnTo>
                  <a:lnTo>
                    <a:pt x="3047" y="2069"/>
                  </a:lnTo>
                  <a:lnTo>
                    <a:pt x="3023" y="2066"/>
                  </a:lnTo>
                  <a:lnTo>
                    <a:pt x="2997" y="2065"/>
                  </a:lnTo>
                  <a:lnTo>
                    <a:pt x="2971" y="2063"/>
                  </a:lnTo>
                  <a:lnTo>
                    <a:pt x="2946" y="2065"/>
                  </a:lnTo>
                  <a:lnTo>
                    <a:pt x="2920" y="2066"/>
                  </a:lnTo>
                  <a:lnTo>
                    <a:pt x="2896" y="2069"/>
                  </a:lnTo>
                  <a:lnTo>
                    <a:pt x="2871" y="2074"/>
                  </a:lnTo>
                  <a:lnTo>
                    <a:pt x="2847" y="2079"/>
                  </a:lnTo>
                  <a:lnTo>
                    <a:pt x="2823" y="2086"/>
                  </a:lnTo>
                  <a:lnTo>
                    <a:pt x="2800" y="2094"/>
                  </a:lnTo>
                  <a:lnTo>
                    <a:pt x="2778" y="2102"/>
                  </a:lnTo>
                  <a:lnTo>
                    <a:pt x="2755" y="2113"/>
                  </a:lnTo>
                  <a:lnTo>
                    <a:pt x="2734" y="2124"/>
                  </a:lnTo>
                  <a:lnTo>
                    <a:pt x="2713" y="2136"/>
                  </a:lnTo>
                  <a:lnTo>
                    <a:pt x="2693" y="2149"/>
                  </a:lnTo>
                  <a:lnTo>
                    <a:pt x="2673" y="2163"/>
                  </a:lnTo>
                  <a:lnTo>
                    <a:pt x="2654" y="2177"/>
                  </a:lnTo>
                  <a:lnTo>
                    <a:pt x="2636" y="2193"/>
                  </a:lnTo>
                  <a:lnTo>
                    <a:pt x="2619" y="2209"/>
                  </a:lnTo>
                  <a:lnTo>
                    <a:pt x="2603" y="2227"/>
                  </a:lnTo>
                  <a:lnTo>
                    <a:pt x="2587" y="2245"/>
                  </a:lnTo>
                  <a:lnTo>
                    <a:pt x="2571" y="2264"/>
                  </a:lnTo>
                  <a:lnTo>
                    <a:pt x="2558" y="2284"/>
                  </a:lnTo>
                  <a:lnTo>
                    <a:pt x="2545" y="2304"/>
                  </a:lnTo>
                  <a:lnTo>
                    <a:pt x="2532" y="2325"/>
                  </a:lnTo>
                  <a:lnTo>
                    <a:pt x="2521" y="2347"/>
                  </a:lnTo>
                  <a:lnTo>
                    <a:pt x="2512" y="2369"/>
                  </a:lnTo>
                  <a:lnTo>
                    <a:pt x="2502" y="2391"/>
                  </a:lnTo>
                  <a:lnTo>
                    <a:pt x="2494" y="2415"/>
                  </a:lnTo>
                  <a:lnTo>
                    <a:pt x="2488" y="2438"/>
                  </a:lnTo>
                  <a:lnTo>
                    <a:pt x="2482" y="2462"/>
                  </a:lnTo>
                  <a:lnTo>
                    <a:pt x="2478" y="2487"/>
                  </a:lnTo>
                  <a:lnTo>
                    <a:pt x="2475" y="2512"/>
                  </a:lnTo>
                  <a:lnTo>
                    <a:pt x="2473" y="2537"/>
                  </a:lnTo>
                  <a:lnTo>
                    <a:pt x="2472" y="2563"/>
                  </a:lnTo>
                  <a:lnTo>
                    <a:pt x="2473" y="2588"/>
                  </a:lnTo>
                  <a:lnTo>
                    <a:pt x="2475" y="2614"/>
                  </a:lnTo>
                  <a:lnTo>
                    <a:pt x="2478" y="2639"/>
                  </a:lnTo>
                  <a:lnTo>
                    <a:pt x="2482" y="2663"/>
                  </a:lnTo>
                  <a:lnTo>
                    <a:pt x="2488" y="2688"/>
                  </a:lnTo>
                  <a:lnTo>
                    <a:pt x="2494" y="2711"/>
                  </a:lnTo>
                  <a:lnTo>
                    <a:pt x="2502" y="2734"/>
                  </a:lnTo>
                  <a:lnTo>
                    <a:pt x="2512" y="2757"/>
                  </a:lnTo>
                  <a:lnTo>
                    <a:pt x="2521" y="2779"/>
                  </a:lnTo>
                  <a:lnTo>
                    <a:pt x="2532" y="2801"/>
                  </a:lnTo>
                  <a:lnTo>
                    <a:pt x="2545" y="2821"/>
                  </a:lnTo>
                  <a:lnTo>
                    <a:pt x="2558" y="2841"/>
                  </a:lnTo>
                  <a:lnTo>
                    <a:pt x="2571" y="2861"/>
                  </a:lnTo>
                  <a:lnTo>
                    <a:pt x="2587" y="2880"/>
                  </a:lnTo>
                  <a:lnTo>
                    <a:pt x="2603" y="2898"/>
                  </a:lnTo>
                  <a:lnTo>
                    <a:pt x="2619" y="2916"/>
                  </a:lnTo>
                  <a:lnTo>
                    <a:pt x="2636" y="2933"/>
                  </a:lnTo>
                  <a:lnTo>
                    <a:pt x="2654" y="2948"/>
                  </a:lnTo>
                  <a:lnTo>
                    <a:pt x="2673" y="2963"/>
                  </a:lnTo>
                  <a:lnTo>
                    <a:pt x="2693" y="2976"/>
                  </a:lnTo>
                  <a:lnTo>
                    <a:pt x="2713" y="2990"/>
                  </a:lnTo>
                  <a:lnTo>
                    <a:pt x="2734" y="3002"/>
                  </a:lnTo>
                  <a:lnTo>
                    <a:pt x="2755" y="3013"/>
                  </a:lnTo>
                  <a:lnTo>
                    <a:pt x="2778" y="3023"/>
                  </a:lnTo>
                  <a:lnTo>
                    <a:pt x="2800" y="3032"/>
                  </a:lnTo>
                  <a:lnTo>
                    <a:pt x="2823" y="3040"/>
                  </a:lnTo>
                  <a:lnTo>
                    <a:pt x="2847" y="3047"/>
                  </a:lnTo>
                  <a:lnTo>
                    <a:pt x="2871" y="3052"/>
                  </a:lnTo>
                  <a:lnTo>
                    <a:pt x="2896" y="3057"/>
                  </a:lnTo>
                  <a:lnTo>
                    <a:pt x="2920" y="3060"/>
                  </a:lnTo>
                  <a:lnTo>
                    <a:pt x="2946" y="3061"/>
                  </a:lnTo>
                  <a:lnTo>
                    <a:pt x="2971" y="3062"/>
                  </a:lnTo>
                  <a:lnTo>
                    <a:pt x="2994" y="3061"/>
                  </a:lnTo>
                  <a:lnTo>
                    <a:pt x="3015" y="3060"/>
                  </a:lnTo>
                  <a:lnTo>
                    <a:pt x="3037" y="3058"/>
                  </a:lnTo>
                  <a:lnTo>
                    <a:pt x="3058" y="3054"/>
                  </a:lnTo>
                  <a:lnTo>
                    <a:pt x="3079" y="3051"/>
                  </a:lnTo>
                  <a:lnTo>
                    <a:pt x="3100" y="3045"/>
                  </a:lnTo>
                  <a:lnTo>
                    <a:pt x="3120" y="3040"/>
                  </a:lnTo>
                  <a:lnTo>
                    <a:pt x="3140" y="3033"/>
                  </a:lnTo>
                  <a:lnTo>
                    <a:pt x="3159" y="3025"/>
                  </a:lnTo>
                  <a:lnTo>
                    <a:pt x="3178" y="3018"/>
                  </a:lnTo>
                  <a:lnTo>
                    <a:pt x="3197" y="3009"/>
                  </a:lnTo>
                  <a:lnTo>
                    <a:pt x="3215" y="2999"/>
                  </a:lnTo>
                  <a:lnTo>
                    <a:pt x="3232" y="2989"/>
                  </a:lnTo>
                  <a:lnTo>
                    <a:pt x="3250" y="2977"/>
                  </a:lnTo>
                  <a:lnTo>
                    <a:pt x="3267" y="2965"/>
                  </a:lnTo>
                  <a:lnTo>
                    <a:pt x="3283" y="2953"/>
                  </a:lnTo>
                  <a:lnTo>
                    <a:pt x="3563" y="3229"/>
                  </a:lnTo>
                  <a:lnTo>
                    <a:pt x="3533" y="3255"/>
                  </a:lnTo>
                  <a:lnTo>
                    <a:pt x="3502" y="3279"/>
                  </a:lnTo>
                  <a:lnTo>
                    <a:pt x="3470" y="3303"/>
                  </a:lnTo>
                  <a:lnTo>
                    <a:pt x="3436" y="3324"/>
                  </a:lnTo>
                  <a:lnTo>
                    <a:pt x="3402" y="3344"/>
                  </a:lnTo>
                  <a:lnTo>
                    <a:pt x="3366" y="3362"/>
                  </a:lnTo>
                  <a:lnTo>
                    <a:pt x="3330" y="3379"/>
                  </a:lnTo>
                  <a:lnTo>
                    <a:pt x="3294" y="3394"/>
                  </a:lnTo>
                  <a:lnTo>
                    <a:pt x="3256" y="3408"/>
                  </a:lnTo>
                  <a:lnTo>
                    <a:pt x="3217" y="3420"/>
                  </a:lnTo>
                  <a:lnTo>
                    <a:pt x="3178" y="3430"/>
                  </a:lnTo>
                  <a:lnTo>
                    <a:pt x="3138" y="3439"/>
                  </a:lnTo>
                  <a:lnTo>
                    <a:pt x="3097" y="3446"/>
                  </a:lnTo>
                  <a:lnTo>
                    <a:pt x="3056" y="3450"/>
                  </a:lnTo>
                  <a:lnTo>
                    <a:pt x="3014" y="3453"/>
                  </a:lnTo>
                  <a:lnTo>
                    <a:pt x="2971" y="3454"/>
                  </a:lnTo>
                  <a:lnTo>
                    <a:pt x="2926" y="3453"/>
                  </a:lnTo>
                  <a:lnTo>
                    <a:pt x="2880" y="3450"/>
                  </a:lnTo>
                  <a:lnTo>
                    <a:pt x="2835" y="3444"/>
                  </a:lnTo>
                  <a:lnTo>
                    <a:pt x="2792" y="3435"/>
                  </a:lnTo>
                  <a:lnTo>
                    <a:pt x="2749" y="3427"/>
                  </a:lnTo>
                  <a:lnTo>
                    <a:pt x="2706" y="3414"/>
                  </a:lnTo>
                  <a:lnTo>
                    <a:pt x="2665" y="3400"/>
                  </a:lnTo>
                  <a:lnTo>
                    <a:pt x="2625" y="3384"/>
                  </a:lnTo>
                  <a:lnTo>
                    <a:pt x="2585" y="3366"/>
                  </a:lnTo>
                  <a:lnTo>
                    <a:pt x="2547" y="3346"/>
                  </a:lnTo>
                  <a:lnTo>
                    <a:pt x="2510" y="3325"/>
                  </a:lnTo>
                  <a:lnTo>
                    <a:pt x="2473" y="3302"/>
                  </a:lnTo>
                  <a:lnTo>
                    <a:pt x="2439" y="3277"/>
                  </a:lnTo>
                  <a:lnTo>
                    <a:pt x="2405" y="3250"/>
                  </a:lnTo>
                  <a:lnTo>
                    <a:pt x="2373" y="3223"/>
                  </a:lnTo>
                  <a:lnTo>
                    <a:pt x="2342" y="3193"/>
                  </a:lnTo>
                  <a:lnTo>
                    <a:pt x="2312" y="3162"/>
                  </a:lnTo>
                  <a:lnTo>
                    <a:pt x="2284" y="3130"/>
                  </a:lnTo>
                  <a:lnTo>
                    <a:pt x="2257" y="3096"/>
                  </a:lnTo>
                  <a:lnTo>
                    <a:pt x="2232" y="3061"/>
                  </a:lnTo>
                  <a:lnTo>
                    <a:pt x="2209" y="3025"/>
                  </a:lnTo>
                  <a:lnTo>
                    <a:pt x="2188" y="2987"/>
                  </a:lnTo>
                  <a:lnTo>
                    <a:pt x="2168" y="2950"/>
                  </a:lnTo>
                  <a:lnTo>
                    <a:pt x="2150" y="2909"/>
                  </a:lnTo>
                  <a:lnTo>
                    <a:pt x="2134" y="2869"/>
                  </a:lnTo>
                  <a:lnTo>
                    <a:pt x="2120" y="2828"/>
                  </a:lnTo>
                  <a:lnTo>
                    <a:pt x="2109" y="2786"/>
                  </a:lnTo>
                  <a:lnTo>
                    <a:pt x="2099" y="2742"/>
                  </a:lnTo>
                  <a:lnTo>
                    <a:pt x="2091" y="2699"/>
                  </a:lnTo>
                  <a:lnTo>
                    <a:pt x="2085" y="2654"/>
                  </a:lnTo>
                  <a:lnTo>
                    <a:pt x="2081" y="2608"/>
                  </a:lnTo>
                  <a:lnTo>
                    <a:pt x="2080" y="2563"/>
                  </a:lnTo>
                  <a:lnTo>
                    <a:pt x="2081" y="2517"/>
                  </a:lnTo>
                  <a:lnTo>
                    <a:pt x="2085" y="2471"/>
                  </a:lnTo>
                  <a:lnTo>
                    <a:pt x="2091" y="2427"/>
                  </a:lnTo>
                  <a:lnTo>
                    <a:pt x="2099" y="2383"/>
                  </a:lnTo>
                  <a:lnTo>
                    <a:pt x="2109" y="2340"/>
                  </a:lnTo>
                  <a:lnTo>
                    <a:pt x="2120" y="2298"/>
                  </a:lnTo>
                  <a:lnTo>
                    <a:pt x="2134" y="2256"/>
                  </a:lnTo>
                  <a:lnTo>
                    <a:pt x="2150" y="2216"/>
                  </a:lnTo>
                  <a:lnTo>
                    <a:pt x="2168" y="2176"/>
                  </a:lnTo>
                  <a:lnTo>
                    <a:pt x="2188" y="2138"/>
                  </a:lnTo>
                  <a:lnTo>
                    <a:pt x="2209" y="2100"/>
                  </a:lnTo>
                  <a:lnTo>
                    <a:pt x="2232" y="2065"/>
                  </a:lnTo>
                  <a:lnTo>
                    <a:pt x="2257" y="2030"/>
                  </a:lnTo>
                  <a:lnTo>
                    <a:pt x="2284" y="1995"/>
                  </a:lnTo>
                  <a:lnTo>
                    <a:pt x="2312" y="1963"/>
                  </a:lnTo>
                  <a:lnTo>
                    <a:pt x="2342" y="1933"/>
                  </a:lnTo>
                  <a:lnTo>
                    <a:pt x="2373" y="1903"/>
                  </a:lnTo>
                  <a:lnTo>
                    <a:pt x="2405" y="1875"/>
                  </a:lnTo>
                  <a:lnTo>
                    <a:pt x="2439" y="1848"/>
                  </a:lnTo>
                  <a:lnTo>
                    <a:pt x="2473" y="1824"/>
                  </a:lnTo>
                  <a:lnTo>
                    <a:pt x="2510" y="1800"/>
                  </a:lnTo>
                  <a:lnTo>
                    <a:pt x="2547" y="1779"/>
                  </a:lnTo>
                  <a:lnTo>
                    <a:pt x="2585" y="1759"/>
                  </a:lnTo>
                  <a:lnTo>
                    <a:pt x="2625" y="1741"/>
                  </a:lnTo>
                  <a:lnTo>
                    <a:pt x="2665" y="1726"/>
                  </a:lnTo>
                  <a:lnTo>
                    <a:pt x="2706" y="1711"/>
                  </a:lnTo>
                  <a:lnTo>
                    <a:pt x="2749" y="1699"/>
                  </a:lnTo>
                  <a:lnTo>
                    <a:pt x="2792" y="1690"/>
                  </a:lnTo>
                  <a:lnTo>
                    <a:pt x="2835" y="1682"/>
                  </a:lnTo>
                  <a:lnTo>
                    <a:pt x="2880" y="1676"/>
                  </a:lnTo>
                  <a:lnTo>
                    <a:pt x="2926" y="1672"/>
                  </a:lnTo>
                  <a:lnTo>
                    <a:pt x="2971" y="1671"/>
                  </a:lnTo>
                  <a:close/>
                  <a:moveTo>
                    <a:pt x="4858" y="3824"/>
                  </a:moveTo>
                  <a:lnTo>
                    <a:pt x="4858" y="3824"/>
                  </a:lnTo>
                  <a:lnTo>
                    <a:pt x="4328" y="3824"/>
                  </a:lnTo>
                  <a:lnTo>
                    <a:pt x="4328" y="4208"/>
                  </a:lnTo>
                  <a:lnTo>
                    <a:pt x="4702" y="4208"/>
                  </a:lnTo>
                  <a:lnTo>
                    <a:pt x="4858" y="3824"/>
                  </a:lnTo>
                  <a:close/>
                  <a:moveTo>
                    <a:pt x="1064" y="3824"/>
                  </a:moveTo>
                  <a:lnTo>
                    <a:pt x="1064" y="3824"/>
                  </a:lnTo>
                  <a:lnTo>
                    <a:pt x="1594" y="3824"/>
                  </a:lnTo>
                  <a:lnTo>
                    <a:pt x="1594" y="4208"/>
                  </a:lnTo>
                  <a:lnTo>
                    <a:pt x="1219" y="4208"/>
                  </a:lnTo>
                  <a:lnTo>
                    <a:pt x="1064" y="3824"/>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latin typeface="华文细黑" panose="02010600040101010101" pitchFamily="2" charset="-122"/>
                <a:ea typeface="华文细黑" panose="02010600040101010101" pitchFamily="2" charset="-122"/>
              </a:endParaRPr>
            </a:p>
          </p:txBody>
        </p:sp>
      </p:grpSp>
      <p:grpSp>
        <p:nvGrpSpPr>
          <p:cNvPr id="68" name="组合 67"/>
          <p:cNvGrpSpPr/>
          <p:nvPr/>
        </p:nvGrpSpPr>
        <p:grpSpPr>
          <a:xfrm>
            <a:off x="8763857" y="3765388"/>
            <a:ext cx="1869218" cy="1869218"/>
            <a:chOff x="8767031" y="3439379"/>
            <a:chExt cx="1869218" cy="1869218"/>
          </a:xfrm>
          <a:solidFill>
            <a:srgbClr val="F09442"/>
          </a:solidFill>
        </p:grpSpPr>
        <p:grpSp>
          <p:nvGrpSpPr>
            <p:cNvPr id="43" name="组合 42"/>
            <p:cNvGrpSpPr/>
            <p:nvPr/>
          </p:nvGrpSpPr>
          <p:grpSpPr>
            <a:xfrm>
              <a:off x="8767031" y="3439379"/>
              <a:ext cx="1869218" cy="1869218"/>
              <a:chOff x="797560" y="1739900"/>
              <a:chExt cx="2336800" cy="2336800"/>
            </a:xfrm>
            <a:grpFill/>
          </p:grpSpPr>
          <p:sp>
            <p:nvSpPr>
              <p:cNvPr id="44" name="椭圆 43"/>
              <p:cNvSpPr/>
              <p:nvPr/>
            </p:nvSpPr>
            <p:spPr>
              <a:xfrm>
                <a:off x="797560" y="1739900"/>
                <a:ext cx="2336800" cy="23368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椭圆 44"/>
              <p:cNvSpPr/>
              <p:nvPr/>
            </p:nvSpPr>
            <p:spPr>
              <a:xfrm>
                <a:off x="942340" y="1884678"/>
                <a:ext cx="2192020" cy="215238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细黑" panose="02010600040101010101" pitchFamily="2" charset="-122"/>
                  <a:ea typeface="华文细黑" panose="02010600040101010101" pitchFamily="2" charset="-122"/>
                </a:endParaRPr>
              </a:p>
            </p:txBody>
          </p:sp>
        </p:grpSp>
        <p:sp>
          <p:nvSpPr>
            <p:cNvPr id="58" name="KSO_Shape"/>
            <p:cNvSpPr/>
            <p:nvPr/>
          </p:nvSpPr>
          <p:spPr>
            <a:xfrm>
              <a:off x="9435748" y="4043487"/>
              <a:ext cx="531784" cy="444928"/>
            </a:xfrm>
            <a:custGeom>
              <a:avLst/>
              <a:gdLst/>
              <a:ahLst/>
              <a:cxnLst/>
              <a:rect l="l" t="t" r="r" b="b"/>
              <a:pathLst>
                <a:path w="1366582" h="1042046">
                  <a:moveTo>
                    <a:pt x="37022" y="792087"/>
                  </a:moveTo>
                  <a:lnTo>
                    <a:pt x="185104" y="792087"/>
                  </a:lnTo>
                  <a:cubicBezTo>
                    <a:pt x="205551" y="792087"/>
                    <a:pt x="222126" y="808662"/>
                    <a:pt x="222126" y="829109"/>
                  </a:cubicBezTo>
                  <a:lnTo>
                    <a:pt x="222126" y="1005022"/>
                  </a:lnTo>
                  <a:cubicBezTo>
                    <a:pt x="222126" y="1025469"/>
                    <a:pt x="205551" y="1042044"/>
                    <a:pt x="185104" y="1042044"/>
                  </a:cubicBezTo>
                  <a:lnTo>
                    <a:pt x="37022" y="1042044"/>
                  </a:lnTo>
                  <a:cubicBezTo>
                    <a:pt x="16575" y="1042044"/>
                    <a:pt x="0" y="1025469"/>
                    <a:pt x="0" y="1005022"/>
                  </a:cubicBezTo>
                  <a:lnTo>
                    <a:pt x="0" y="829109"/>
                  </a:lnTo>
                  <a:cubicBezTo>
                    <a:pt x="0" y="808662"/>
                    <a:pt x="16575" y="792087"/>
                    <a:pt x="37022" y="792087"/>
                  </a:cubicBezTo>
                  <a:close/>
                  <a:moveTo>
                    <a:pt x="308442" y="614561"/>
                  </a:moveTo>
                  <a:lnTo>
                    <a:pt x="456524" y="614561"/>
                  </a:lnTo>
                  <a:cubicBezTo>
                    <a:pt x="476971" y="614561"/>
                    <a:pt x="493546" y="631136"/>
                    <a:pt x="493546" y="651583"/>
                  </a:cubicBezTo>
                  <a:lnTo>
                    <a:pt x="493546" y="1005023"/>
                  </a:lnTo>
                  <a:cubicBezTo>
                    <a:pt x="493546" y="1025470"/>
                    <a:pt x="476971" y="1042045"/>
                    <a:pt x="456524" y="1042045"/>
                  </a:cubicBezTo>
                  <a:lnTo>
                    <a:pt x="308442" y="1042045"/>
                  </a:lnTo>
                  <a:cubicBezTo>
                    <a:pt x="287995" y="1042045"/>
                    <a:pt x="271420" y="1025470"/>
                    <a:pt x="271420" y="1005023"/>
                  </a:cubicBezTo>
                  <a:lnTo>
                    <a:pt x="271420" y="651583"/>
                  </a:lnTo>
                  <a:cubicBezTo>
                    <a:pt x="271420" y="631136"/>
                    <a:pt x="287995" y="614561"/>
                    <a:pt x="308442" y="614561"/>
                  </a:cubicBezTo>
                  <a:close/>
                  <a:moveTo>
                    <a:pt x="583127" y="432047"/>
                  </a:moveTo>
                  <a:lnTo>
                    <a:pt x="744271" y="432047"/>
                  </a:lnTo>
                  <a:cubicBezTo>
                    <a:pt x="766521" y="432047"/>
                    <a:pt x="784558" y="450084"/>
                    <a:pt x="784558" y="472334"/>
                  </a:cubicBezTo>
                  <a:lnTo>
                    <a:pt x="784558" y="1001758"/>
                  </a:lnTo>
                  <a:cubicBezTo>
                    <a:pt x="784558" y="1024008"/>
                    <a:pt x="766521" y="1042045"/>
                    <a:pt x="744271" y="1042045"/>
                  </a:cubicBezTo>
                  <a:lnTo>
                    <a:pt x="583127" y="1042045"/>
                  </a:lnTo>
                  <a:cubicBezTo>
                    <a:pt x="560877" y="1042045"/>
                    <a:pt x="542840" y="1024008"/>
                    <a:pt x="542840" y="1001758"/>
                  </a:cubicBezTo>
                  <a:lnTo>
                    <a:pt x="542840" y="472334"/>
                  </a:lnTo>
                  <a:cubicBezTo>
                    <a:pt x="542840" y="450084"/>
                    <a:pt x="560877" y="432047"/>
                    <a:pt x="583127" y="432047"/>
                  </a:cubicBezTo>
                  <a:close/>
                  <a:moveTo>
                    <a:pt x="874139" y="210194"/>
                  </a:moveTo>
                  <a:lnTo>
                    <a:pt x="1035283" y="210194"/>
                  </a:lnTo>
                  <a:cubicBezTo>
                    <a:pt x="1057533" y="210194"/>
                    <a:pt x="1075570" y="228231"/>
                    <a:pt x="1075570" y="250481"/>
                  </a:cubicBezTo>
                  <a:lnTo>
                    <a:pt x="1075570" y="1001758"/>
                  </a:lnTo>
                  <a:cubicBezTo>
                    <a:pt x="1075570" y="1024008"/>
                    <a:pt x="1057533" y="1042045"/>
                    <a:pt x="1035283" y="1042045"/>
                  </a:cubicBezTo>
                  <a:lnTo>
                    <a:pt x="874139" y="1042045"/>
                  </a:lnTo>
                  <a:cubicBezTo>
                    <a:pt x="851889" y="1042045"/>
                    <a:pt x="833852" y="1024008"/>
                    <a:pt x="833852" y="1001758"/>
                  </a:cubicBezTo>
                  <a:lnTo>
                    <a:pt x="833852" y="250481"/>
                  </a:lnTo>
                  <a:cubicBezTo>
                    <a:pt x="833852" y="228231"/>
                    <a:pt x="851889" y="210194"/>
                    <a:pt x="874139" y="210194"/>
                  </a:cubicBezTo>
                  <a:close/>
                  <a:moveTo>
                    <a:pt x="1165151" y="0"/>
                  </a:moveTo>
                  <a:lnTo>
                    <a:pt x="1326295" y="0"/>
                  </a:lnTo>
                  <a:cubicBezTo>
                    <a:pt x="1348545" y="0"/>
                    <a:pt x="1366582" y="18037"/>
                    <a:pt x="1366582" y="40287"/>
                  </a:cubicBezTo>
                  <a:lnTo>
                    <a:pt x="1366582" y="1001759"/>
                  </a:lnTo>
                  <a:cubicBezTo>
                    <a:pt x="1366582" y="1024009"/>
                    <a:pt x="1348545" y="1042046"/>
                    <a:pt x="1326295" y="1042046"/>
                  </a:cubicBezTo>
                  <a:lnTo>
                    <a:pt x="1165151" y="1042046"/>
                  </a:lnTo>
                  <a:cubicBezTo>
                    <a:pt x="1142901" y="1042046"/>
                    <a:pt x="1124864" y="1024009"/>
                    <a:pt x="1124864" y="1001759"/>
                  </a:cubicBezTo>
                  <a:lnTo>
                    <a:pt x="1124864" y="40287"/>
                  </a:lnTo>
                  <a:cubicBezTo>
                    <a:pt x="1124864" y="18037"/>
                    <a:pt x="1142901" y="0"/>
                    <a:pt x="1165151" y="0"/>
                  </a:cubicBez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latin typeface="华文细黑" panose="02010600040101010101" pitchFamily="2" charset="-122"/>
                <a:ea typeface="华文细黑" panose="02010600040101010101" pitchFamily="2" charset="-122"/>
              </a:endParaRPr>
            </a:p>
          </p:txBody>
        </p:sp>
      </p:grpSp>
      <p:sp>
        <p:nvSpPr>
          <p:cNvPr id="34" name="矩形 33"/>
          <p:cNvSpPr/>
          <p:nvPr/>
        </p:nvSpPr>
        <p:spPr>
          <a:xfrm>
            <a:off x="4203381" y="2272075"/>
            <a:ext cx="1747594" cy="369332"/>
          </a:xfrm>
          <a:prstGeom prst="rect">
            <a:avLst/>
          </a:prstGeom>
        </p:spPr>
        <p:txBody>
          <a:bodyPr wrap="none">
            <a:spAutoFit/>
          </a:bodyPr>
          <a:lstStyle/>
          <a:p>
            <a:pPr eaLnBrk="0" fontAlgn="auto" hangingPunct="0">
              <a:spcBef>
                <a:spcPts val="0"/>
              </a:spcBef>
              <a:spcAft>
                <a:spcPts val="0"/>
              </a:spcAft>
              <a:defRPr/>
            </a:pPr>
            <a:r>
              <a:rPr lang="en-US" altLang="zh-CN" dirty="0">
                <a:solidFill>
                  <a:schemeClr val="accent1"/>
                </a:solidFill>
                <a:latin typeface="华文细黑" panose="02010600040101010101" pitchFamily="2" charset="-122"/>
                <a:ea typeface="华文细黑" panose="02010600040101010101" pitchFamily="2" charset="-122"/>
              </a:rPr>
              <a:t>Enter your title</a:t>
            </a:r>
            <a:endParaRPr lang="zh-CN" altLang="en-US" dirty="0">
              <a:solidFill>
                <a:schemeClr val="accent1"/>
              </a:solidFill>
              <a:latin typeface="华文细黑" panose="02010600040101010101" pitchFamily="2" charset="-122"/>
              <a:ea typeface="华文细黑" panose="02010600040101010101" pitchFamily="2" charset="-122"/>
            </a:endParaRPr>
          </a:p>
        </p:txBody>
      </p:sp>
      <p:sp>
        <p:nvSpPr>
          <p:cNvPr id="35" name="文本框 34"/>
          <p:cNvSpPr txBox="1"/>
          <p:nvPr/>
        </p:nvSpPr>
        <p:spPr>
          <a:xfrm>
            <a:off x="3603667" y="2673417"/>
            <a:ext cx="2307425" cy="492443"/>
          </a:xfrm>
          <a:prstGeom prst="rect">
            <a:avLst/>
          </a:prstGeom>
          <a:noFill/>
        </p:spPr>
        <p:txBody>
          <a:bodyPr wrap="square" rtlCol="0">
            <a:spAutoFit/>
          </a:bodyPr>
          <a:lstStyle/>
          <a:p>
            <a:pPr defTabSz="912495">
              <a:spcBef>
                <a:spcPct val="20000"/>
              </a:spcBef>
              <a:defRPr/>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endParaRPr lang="zh-CN" altLang="en-US" sz="1300" b="1" dirty="0">
              <a:solidFill>
                <a:srgbClr val="3F3F3F"/>
              </a:solidFill>
              <a:latin typeface="华文细黑" panose="02010600040101010101" pitchFamily="2" charset="-122"/>
              <a:ea typeface="华文细黑" panose="02010600040101010101" pitchFamily="2" charset="-122"/>
            </a:endParaRPr>
          </a:p>
        </p:txBody>
      </p:sp>
      <p:sp>
        <p:nvSpPr>
          <p:cNvPr id="36" name="矩形 35"/>
          <p:cNvSpPr/>
          <p:nvPr/>
        </p:nvSpPr>
        <p:spPr>
          <a:xfrm>
            <a:off x="9232327" y="2442656"/>
            <a:ext cx="1747594" cy="369332"/>
          </a:xfrm>
          <a:prstGeom prst="rect">
            <a:avLst/>
          </a:prstGeom>
        </p:spPr>
        <p:txBody>
          <a:bodyPr wrap="none">
            <a:spAutoFit/>
          </a:bodyPr>
          <a:lstStyle/>
          <a:p>
            <a:pPr eaLnBrk="0" fontAlgn="auto" hangingPunct="0">
              <a:spcBef>
                <a:spcPts val="0"/>
              </a:spcBef>
              <a:spcAft>
                <a:spcPts val="0"/>
              </a:spcAft>
              <a:defRPr/>
            </a:pPr>
            <a:r>
              <a:rPr lang="en-US" altLang="zh-CN" dirty="0">
                <a:solidFill>
                  <a:schemeClr val="accent2"/>
                </a:solidFill>
                <a:latin typeface="华文细黑" panose="02010600040101010101" pitchFamily="2" charset="-122"/>
                <a:ea typeface="华文细黑" panose="02010600040101010101" pitchFamily="2" charset="-122"/>
              </a:rPr>
              <a:t>Enter your title</a:t>
            </a:r>
            <a:endParaRPr lang="zh-CN" altLang="en-US" dirty="0">
              <a:solidFill>
                <a:schemeClr val="accent2"/>
              </a:solidFill>
              <a:latin typeface="华文细黑" panose="02010600040101010101" pitchFamily="2" charset="-122"/>
              <a:ea typeface="华文细黑" panose="02010600040101010101" pitchFamily="2" charset="-122"/>
            </a:endParaRPr>
          </a:p>
        </p:txBody>
      </p:sp>
      <p:sp>
        <p:nvSpPr>
          <p:cNvPr id="38" name="文本框 37"/>
          <p:cNvSpPr txBox="1"/>
          <p:nvPr/>
        </p:nvSpPr>
        <p:spPr>
          <a:xfrm>
            <a:off x="8632613" y="2843998"/>
            <a:ext cx="2307425" cy="492443"/>
          </a:xfrm>
          <a:prstGeom prst="rect">
            <a:avLst/>
          </a:prstGeom>
          <a:noFill/>
        </p:spPr>
        <p:txBody>
          <a:bodyPr wrap="square" rtlCol="0">
            <a:spAutoFit/>
          </a:bodyPr>
          <a:lstStyle/>
          <a:p>
            <a:pPr defTabSz="912495">
              <a:spcBef>
                <a:spcPct val="20000"/>
              </a:spcBef>
              <a:defRPr/>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endParaRPr lang="zh-CN" altLang="en-US" sz="1300" b="1" dirty="0">
              <a:solidFill>
                <a:srgbClr val="3F3F3F"/>
              </a:solidFill>
              <a:latin typeface="华文细黑" panose="02010600040101010101" pitchFamily="2" charset="-122"/>
              <a:ea typeface="华文细黑" panose="02010600040101010101" pitchFamily="2" charset="-122"/>
            </a:endParaRPr>
          </a:p>
        </p:txBody>
      </p:sp>
      <p:sp>
        <p:nvSpPr>
          <p:cNvPr id="46" name="矩形 45"/>
          <p:cNvSpPr/>
          <p:nvPr/>
        </p:nvSpPr>
        <p:spPr>
          <a:xfrm>
            <a:off x="6678165" y="3810505"/>
            <a:ext cx="1747594" cy="369332"/>
          </a:xfrm>
          <a:prstGeom prst="rect">
            <a:avLst/>
          </a:prstGeom>
        </p:spPr>
        <p:txBody>
          <a:bodyPr wrap="none">
            <a:spAutoFit/>
          </a:bodyPr>
          <a:lstStyle/>
          <a:p>
            <a:pPr eaLnBrk="0" fontAlgn="auto" hangingPunct="0">
              <a:spcBef>
                <a:spcPts val="0"/>
              </a:spcBef>
              <a:spcAft>
                <a:spcPts val="0"/>
              </a:spcAft>
              <a:defRPr/>
            </a:pPr>
            <a:r>
              <a:rPr lang="en-US" altLang="zh-CN" dirty="0">
                <a:solidFill>
                  <a:schemeClr val="accent6"/>
                </a:solidFill>
                <a:latin typeface="华文细黑" panose="02010600040101010101" pitchFamily="2" charset="-122"/>
                <a:ea typeface="华文细黑" panose="02010600040101010101" pitchFamily="2" charset="-122"/>
              </a:rPr>
              <a:t>Enter your title</a:t>
            </a:r>
            <a:endParaRPr lang="zh-CN" altLang="en-US" dirty="0">
              <a:solidFill>
                <a:schemeClr val="accent6"/>
              </a:solidFill>
              <a:latin typeface="华文细黑" panose="02010600040101010101" pitchFamily="2" charset="-122"/>
              <a:ea typeface="华文细黑" panose="02010600040101010101" pitchFamily="2" charset="-122"/>
            </a:endParaRPr>
          </a:p>
        </p:txBody>
      </p:sp>
      <p:sp>
        <p:nvSpPr>
          <p:cNvPr id="48" name="文本框 47"/>
          <p:cNvSpPr txBox="1"/>
          <p:nvPr/>
        </p:nvSpPr>
        <p:spPr>
          <a:xfrm>
            <a:off x="6078451" y="4211847"/>
            <a:ext cx="2307425" cy="492443"/>
          </a:xfrm>
          <a:prstGeom prst="rect">
            <a:avLst/>
          </a:prstGeom>
          <a:noFill/>
        </p:spPr>
        <p:txBody>
          <a:bodyPr wrap="square" rtlCol="0">
            <a:spAutoFit/>
          </a:bodyPr>
          <a:lstStyle/>
          <a:p>
            <a:pPr defTabSz="912495">
              <a:spcBef>
                <a:spcPct val="20000"/>
              </a:spcBef>
              <a:defRPr/>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endParaRPr lang="zh-CN" altLang="en-US" sz="1300" b="1" dirty="0">
              <a:solidFill>
                <a:srgbClr val="3F3F3F"/>
              </a:solidFill>
              <a:latin typeface="华文细黑" panose="02010600040101010101" pitchFamily="2" charset="-122"/>
              <a:ea typeface="华文细黑" panose="02010600040101010101" pitchFamily="2" charset="-122"/>
            </a:endParaRPr>
          </a:p>
        </p:txBody>
      </p:sp>
      <p:sp>
        <p:nvSpPr>
          <p:cNvPr id="49" name="矩形 48"/>
          <p:cNvSpPr/>
          <p:nvPr/>
        </p:nvSpPr>
        <p:spPr>
          <a:xfrm>
            <a:off x="1685439" y="3810505"/>
            <a:ext cx="1747594" cy="369332"/>
          </a:xfrm>
          <a:prstGeom prst="rect">
            <a:avLst/>
          </a:prstGeom>
        </p:spPr>
        <p:txBody>
          <a:bodyPr wrap="none">
            <a:spAutoFit/>
          </a:bodyPr>
          <a:lstStyle/>
          <a:p>
            <a:pPr eaLnBrk="0" fontAlgn="auto" hangingPunct="0">
              <a:spcBef>
                <a:spcPts val="0"/>
              </a:spcBef>
              <a:spcAft>
                <a:spcPts val="0"/>
              </a:spcAft>
              <a:defRPr/>
            </a:pPr>
            <a:r>
              <a:rPr lang="en-US" altLang="zh-CN" dirty="0">
                <a:solidFill>
                  <a:srgbClr val="00B050"/>
                </a:solidFill>
                <a:latin typeface="华文细黑" panose="02010600040101010101" pitchFamily="2" charset="-122"/>
                <a:ea typeface="华文细黑" panose="02010600040101010101" pitchFamily="2" charset="-122"/>
              </a:rPr>
              <a:t>Enter your title</a:t>
            </a:r>
            <a:endParaRPr lang="zh-CN" altLang="en-US" dirty="0">
              <a:solidFill>
                <a:srgbClr val="00B050"/>
              </a:solidFill>
              <a:latin typeface="华文细黑" panose="02010600040101010101" pitchFamily="2" charset="-122"/>
              <a:ea typeface="华文细黑" panose="02010600040101010101" pitchFamily="2" charset="-122"/>
            </a:endParaRPr>
          </a:p>
        </p:txBody>
      </p:sp>
      <p:sp>
        <p:nvSpPr>
          <p:cNvPr id="51" name="文本框 50"/>
          <p:cNvSpPr txBox="1"/>
          <p:nvPr/>
        </p:nvSpPr>
        <p:spPr>
          <a:xfrm>
            <a:off x="1085725" y="4211847"/>
            <a:ext cx="2307425" cy="492443"/>
          </a:xfrm>
          <a:prstGeom prst="rect">
            <a:avLst/>
          </a:prstGeom>
          <a:noFill/>
        </p:spPr>
        <p:txBody>
          <a:bodyPr wrap="square" rtlCol="0">
            <a:spAutoFit/>
          </a:bodyPr>
          <a:lstStyle/>
          <a:p>
            <a:pPr defTabSz="912495">
              <a:spcBef>
                <a:spcPct val="20000"/>
              </a:spcBef>
              <a:defRPr/>
            </a:pPr>
            <a:r>
              <a:rPr lang="en-US" altLang="zh-CN" sz="1300" dirty="0">
                <a:solidFill>
                  <a:schemeClr val="tx1">
                    <a:lumMod val="50000"/>
                    <a:lumOff val="50000"/>
                  </a:schemeClr>
                </a:solidFill>
                <a:latin typeface="华文细黑" panose="02010600040101010101" pitchFamily="2" charset="-122"/>
                <a:ea typeface="华文细黑" panose="02010600040101010101" pitchFamily="2" charset="-122"/>
                <a:cs typeface="+mn-ea"/>
                <a:sym typeface="Arial" panose="020B0604020202020204" pitchFamily="34" charset="0"/>
              </a:rPr>
              <a:t>Enter your text Enter your text </a:t>
            </a:r>
            <a:endParaRPr lang="zh-CN" altLang="en-US" sz="1300" b="1" dirty="0">
              <a:solidFill>
                <a:srgbClr val="3F3F3F"/>
              </a:solidFill>
              <a:latin typeface="华文细黑" panose="02010600040101010101" pitchFamily="2" charset="-122"/>
              <a:ea typeface="华文细黑" panose="02010600040101010101" pitchFamily="2" charset="-122"/>
            </a:endParaRPr>
          </a:p>
        </p:txBody>
      </p:sp>
      <p:grpSp>
        <p:nvGrpSpPr>
          <p:cNvPr id="5" name="组合 4"/>
          <p:cNvGrpSpPr/>
          <p:nvPr/>
        </p:nvGrpSpPr>
        <p:grpSpPr>
          <a:xfrm>
            <a:off x="4710430" y="541020"/>
            <a:ext cx="3028315" cy="461645"/>
            <a:chOff x="6261" y="852"/>
            <a:chExt cx="4769" cy="727"/>
          </a:xfrm>
        </p:grpSpPr>
        <p:sp>
          <p:nvSpPr>
            <p:cNvPr id="6" name="波形 5"/>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8" name="文本框 7"/>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710430" y="541020"/>
            <a:ext cx="3028315" cy="461645"/>
            <a:chOff x="6261" y="852"/>
            <a:chExt cx="4769" cy="727"/>
          </a:xfrm>
        </p:grpSpPr>
        <p:sp>
          <p:nvSpPr>
            <p:cNvPr id="3" name="波形 2"/>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sp>
        <p:nvSpPr>
          <p:cNvPr id="63" name="Rectangle 74"/>
          <p:cNvSpPr/>
          <p:nvPr/>
        </p:nvSpPr>
        <p:spPr>
          <a:xfrm>
            <a:off x="1045887" y="2202783"/>
            <a:ext cx="2414488" cy="2033745"/>
          </a:xfrm>
          <a:prstGeom prst="rect">
            <a:avLst/>
          </a:prstGeom>
          <a:solidFill>
            <a:srgbClr val="33AE7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华文细黑" panose="02010600040101010101" pitchFamily="2" charset="-122"/>
              <a:ea typeface="华文细黑" panose="02010600040101010101" pitchFamily="2" charset="-122"/>
            </a:endParaRPr>
          </a:p>
        </p:txBody>
      </p:sp>
      <p:cxnSp>
        <p:nvCxnSpPr>
          <p:cNvPr id="64" name="Straight Connector 7"/>
          <p:cNvCxnSpPr/>
          <p:nvPr/>
        </p:nvCxnSpPr>
        <p:spPr>
          <a:xfrm>
            <a:off x="1294669" y="3889393"/>
            <a:ext cx="1962509" cy="2"/>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65" name="TextBox 64"/>
          <p:cNvSpPr txBox="1"/>
          <p:nvPr/>
        </p:nvSpPr>
        <p:spPr>
          <a:xfrm>
            <a:off x="1103945" y="3448404"/>
            <a:ext cx="2414484" cy="307777"/>
          </a:xfrm>
          <a:prstGeom prst="rect">
            <a:avLst/>
          </a:prstGeom>
          <a:noFill/>
        </p:spPr>
        <p:txBody>
          <a:bodyPr wrap="square" lIns="0" tIns="0" rIns="91420" bIns="0" rtlCol="0">
            <a:spAutoFit/>
          </a:bodyPr>
          <a:lstStyle/>
          <a:p>
            <a:pPr algn="ctr"/>
            <a:r>
              <a:rPr lang="en-US" altLang="zh-CN" sz="2000" b="1" dirty="0">
                <a:solidFill>
                  <a:schemeClr val="bg1"/>
                </a:solidFill>
                <a:latin typeface="华文细黑" panose="02010600040101010101" pitchFamily="2" charset="-122"/>
                <a:ea typeface="华文细黑" panose="02010600040101010101" pitchFamily="2" charset="-122"/>
                <a:cs typeface="Helvetica Neue"/>
              </a:rPr>
              <a:t>Enter your title</a:t>
            </a:r>
            <a:endParaRPr lang="en-US" sz="2000" b="1" dirty="0">
              <a:solidFill>
                <a:schemeClr val="bg1"/>
              </a:solidFill>
              <a:latin typeface="华文细黑" panose="02010600040101010101" pitchFamily="2" charset="-122"/>
              <a:ea typeface="华文细黑" panose="02010600040101010101" pitchFamily="2" charset="-122"/>
              <a:cs typeface="Helvetica Neue"/>
            </a:endParaRPr>
          </a:p>
        </p:txBody>
      </p:sp>
      <p:sp>
        <p:nvSpPr>
          <p:cNvPr id="66" name="TextBox 65"/>
          <p:cNvSpPr txBox="1"/>
          <p:nvPr/>
        </p:nvSpPr>
        <p:spPr>
          <a:xfrm>
            <a:off x="1045889" y="4439584"/>
            <a:ext cx="2414484" cy="1034129"/>
          </a:xfrm>
          <a:prstGeom prst="rect">
            <a:avLst/>
          </a:prstGeom>
          <a:noFill/>
        </p:spPr>
        <p:txBody>
          <a:bodyPr wrap="square" lIns="91440" tIns="0" rIns="91420" bIns="0" rtlCol="0">
            <a:spAutoFit/>
          </a:bodyPr>
          <a:lstStyle/>
          <a:p>
            <a:pPr algn="ctr">
              <a:lnSpc>
                <a:spcPct val="120000"/>
              </a:lnSpc>
            </a:pPr>
            <a:r>
              <a:rPr lang="en-US" altLang="zh-CN" sz="1400" dirty="0">
                <a:solidFill>
                  <a:schemeClr val="bg1">
                    <a:lumMod val="50000"/>
                  </a:schemeClr>
                </a:solidFill>
                <a:latin typeface="华文细黑" panose="02010600040101010101" pitchFamily="2" charset="-122"/>
                <a:ea typeface="华文细黑" panose="02010600040101010101" pitchFamily="2" charset="-122"/>
                <a:cs typeface="Calibri" panose="020F0502020204030204"/>
              </a:rPr>
              <a:t>Enter your text Enter your text Enter your text Enter your text Enter your text Enter your text</a:t>
            </a:r>
            <a:endParaRPr lang="en-US" sz="1400" dirty="0">
              <a:solidFill>
                <a:schemeClr val="bg1">
                  <a:lumMod val="50000"/>
                </a:schemeClr>
              </a:solidFill>
              <a:latin typeface="华文细黑" panose="02010600040101010101" pitchFamily="2" charset="-122"/>
              <a:ea typeface="华文细黑" panose="02010600040101010101" pitchFamily="2" charset="-122"/>
              <a:cs typeface="Calibri" panose="020F0502020204030204"/>
            </a:endParaRPr>
          </a:p>
        </p:txBody>
      </p:sp>
      <p:sp>
        <p:nvSpPr>
          <p:cNvPr id="67" name="Rectangle 90"/>
          <p:cNvSpPr/>
          <p:nvPr/>
        </p:nvSpPr>
        <p:spPr>
          <a:xfrm>
            <a:off x="3617345" y="2202783"/>
            <a:ext cx="2414488" cy="203374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华文细黑" panose="02010600040101010101" pitchFamily="2" charset="-122"/>
              <a:ea typeface="华文细黑" panose="02010600040101010101" pitchFamily="2" charset="-122"/>
            </a:endParaRPr>
          </a:p>
        </p:txBody>
      </p:sp>
      <p:cxnSp>
        <p:nvCxnSpPr>
          <p:cNvPr id="68" name="Straight Connector 97"/>
          <p:cNvCxnSpPr/>
          <p:nvPr/>
        </p:nvCxnSpPr>
        <p:spPr>
          <a:xfrm>
            <a:off x="3866127" y="3889393"/>
            <a:ext cx="1962509" cy="2"/>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69" name="TextBox 68"/>
          <p:cNvSpPr txBox="1"/>
          <p:nvPr/>
        </p:nvSpPr>
        <p:spPr>
          <a:xfrm>
            <a:off x="3675403" y="3448404"/>
            <a:ext cx="2414484" cy="307777"/>
          </a:xfrm>
          <a:prstGeom prst="rect">
            <a:avLst/>
          </a:prstGeom>
          <a:noFill/>
        </p:spPr>
        <p:txBody>
          <a:bodyPr wrap="square" lIns="0" tIns="0" rIns="91420" bIns="0" rtlCol="0">
            <a:spAutoFit/>
          </a:bodyPr>
          <a:lstStyle/>
          <a:p>
            <a:pPr algn="ctr"/>
            <a:r>
              <a:rPr lang="en-US" altLang="zh-CN" sz="2000" b="1" dirty="0">
                <a:solidFill>
                  <a:schemeClr val="bg1"/>
                </a:solidFill>
                <a:latin typeface="华文细黑" panose="02010600040101010101" pitchFamily="2" charset="-122"/>
                <a:ea typeface="华文细黑" panose="02010600040101010101" pitchFamily="2" charset="-122"/>
                <a:cs typeface="Helvetica Neue"/>
              </a:rPr>
              <a:t>Enter your title</a:t>
            </a:r>
          </a:p>
        </p:txBody>
      </p:sp>
      <p:sp>
        <p:nvSpPr>
          <p:cNvPr id="70" name="TextBox 69"/>
          <p:cNvSpPr txBox="1"/>
          <p:nvPr/>
        </p:nvSpPr>
        <p:spPr>
          <a:xfrm>
            <a:off x="3617347" y="4439584"/>
            <a:ext cx="2414484" cy="1034129"/>
          </a:xfrm>
          <a:prstGeom prst="rect">
            <a:avLst/>
          </a:prstGeom>
          <a:noFill/>
        </p:spPr>
        <p:txBody>
          <a:bodyPr wrap="square" lIns="91440" tIns="0" rIns="91420" bIns="0" rtlCol="0">
            <a:spAutoFit/>
          </a:bodyPr>
          <a:lstStyle/>
          <a:p>
            <a:pPr algn="ctr">
              <a:lnSpc>
                <a:spcPct val="120000"/>
              </a:lnSpc>
            </a:pPr>
            <a:r>
              <a:rPr lang="en-US" altLang="zh-CN" sz="1400" dirty="0">
                <a:solidFill>
                  <a:schemeClr val="bg1">
                    <a:lumMod val="50000"/>
                  </a:schemeClr>
                </a:solidFill>
                <a:latin typeface="华文细黑" panose="02010600040101010101" pitchFamily="2" charset="-122"/>
                <a:ea typeface="华文细黑" panose="02010600040101010101" pitchFamily="2" charset="-122"/>
                <a:cs typeface="Calibri" panose="020F0502020204030204"/>
              </a:rPr>
              <a:t>Enter your text Enter your text Enter your text Enter your text Enter your text Enter your text</a:t>
            </a:r>
          </a:p>
        </p:txBody>
      </p:sp>
      <p:sp>
        <p:nvSpPr>
          <p:cNvPr id="71" name="Rectangle 127"/>
          <p:cNvSpPr/>
          <p:nvPr/>
        </p:nvSpPr>
        <p:spPr>
          <a:xfrm>
            <a:off x="6200378" y="2197100"/>
            <a:ext cx="2414488" cy="2033745"/>
          </a:xfrm>
          <a:prstGeom prst="rect">
            <a:avLst/>
          </a:prstGeom>
          <a:solidFill>
            <a:srgbClr val="F0944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华文细黑" panose="02010600040101010101" pitchFamily="2" charset="-122"/>
              <a:ea typeface="华文细黑" panose="02010600040101010101" pitchFamily="2" charset="-122"/>
            </a:endParaRPr>
          </a:p>
        </p:txBody>
      </p:sp>
      <p:cxnSp>
        <p:nvCxnSpPr>
          <p:cNvPr id="72" name="Straight Connector 130"/>
          <p:cNvCxnSpPr/>
          <p:nvPr/>
        </p:nvCxnSpPr>
        <p:spPr>
          <a:xfrm>
            <a:off x="6449160" y="3883710"/>
            <a:ext cx="1962509" cy="2"/>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6258436" y="3442721"/>
            <a:ext cx="2414484" cy="307777"/>
          </a:xfrm>
          <a:prstGeom prst="rect">
            <a:avLst/>
          </a:prstGeom>
          <a:noFill/>
        </p:spPr>
        <p:txBody>
          <a:bodyPr wrap="square" lIns="0" tIns="0" rIns="91420" bIns="0" rtlCol="0">
            <a:spAutoFit/>
          </a:bodyPr>
          <a:lstStyle/>
          <a:p>
            <a:pPr algn="ctr"/>
            <a:r>
              <a:rPr lang="en-US" altLang="zh-CN" sz="2000" b="1" dirty="0">
                <a:solidFill>
                  <a:schemeClr val="bg1"/>
                </a:solidFill>
                <a:latin typeface="华文细黑" panose="02010600040101010101" pitchFamily="2" charset="-122"/>
                <a:ea typeface="华文细黑" panose="02010600040101010101" pitchFamily="2" charset="-122"/>
                <a:cs typeface="Helvetica Neue"/>
              </a:rPr>
              <a:t>Enter your title</a:t>
            </a:r>
          </a:p>
        </p:txBody>
      </p:sp>
      <p:sp>
        <p:nvSpPr>
          <p:cNvPr id="74" name="TextBox 73"/>
          <p:cNvSpPr txBox="1"/>
          <p:nvPr/>
        </p:nvSpPr>
        <p:spPr>
          <a:xfrm>
            <a:off x="6200380" y="4433901"/>
            <a:ext cx="2414484" cy="1034129"/>
          </a:xfrm>
          <a:prstGeom prst="rect">
            <a:avLst/>
          </a:prstGeom>
          <a:noFill/>
        </p:spPr>
        <p:txBody>
          <a:bodyPr wrap="square" lIns="91440" tIns="0" rIns="91420" bIns="0" rtlCol="0">
            <a:spAutoFit/>
          </a:bodyPr>
          <a:lstStyle/>
          <a:p>
            <a:pPr algn="ctr">
              <a:lnSpc>
                <a:spcPct val="120000"/>
              </a:lnSpc>
            </a:pPr>
            <a:r>
              <a:rPr lang="en-US" altLang="zh-CN" sz="1400" dirty="0">
                <a:solidFill>
                  <a:schemeClr val="bg1">
                    <a:lumMod val="50000"/>
                  </a:schemeClr>
                </a:solidFill>
                <a:latin typeface="华文细黑" panose="02010600040101010101" pitchFamily="2" charset="-122"/>
                <a:ea typeface="华文细黑" panose="02010600040101010101" pitchFamily="2" charset="-122"/>
                <a:cs typeface="Calibri" panose="020F0502020204030204"/>
              </a:rPr>
              <a:t>Enter your text Enter your text Enter your text Enter your text Enter your text Enter your text</a:t>
            </a:r>
          </a:p>
        </p:txBody>
      </p:sp>
      <p:sp>
        <p:nvSpPr>
          <p:cNvPr id="75" name="Rectangle 159"/>
          <p:cNvSpPr/>
          <p:nvPr/>
        </p:nvSpPr>
        <p:spPr>
          <a:xfrm>
            <a:off x="8766795" y="2191575"/>
            <a:ext cx="2414488" cy="2033745"/>
          </a:xfrm>
          <a:prstGeom prst="rect">
            <a:avLst/>
          </a:prstGeom>
          <a:solidFill>
            <a:srgbClr val="33CC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华文细黑" panose="02010600040101010101" pitchFamily="2" charset="-122"/>
              <a:ea typeface="华文细黑" panose="02010600040101010101" pitchFamily="2" charset="-122"/>
            </a:endParaRPr>
          </a:p>
        </p:txBody>
      </p:sp>
      <p:cxnSp>
        <p:nvCxnSpPr>
          <p:cNvPr id="76" name="Straight Connector 161"/>
          <p:cNvCxnSpPr/>
          <p:nvPr/>
        </p:nvCxnSpPr>
        <p:spPr>
          <a:xfrm>
            <a:off x="9015577" y="3878185"/>
            <a:ext cx="1962509" cy="2"/>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8824853" y="3437196"/>
            <a:ext cx="2414484" cy="307777"/>
          </a:xfrm>
          <a:prstGeom prst="rect">
            <a:avLst/>
          </a:prstGeom>
          <a:noFill/>
        </p:spPr>
        <p:txBody>
          <a:bodyPr wrap="square" lIns="0" tIns="0" rIns="91420" bIns="0" rtlCol="0">
            <a:spAutoFit/>
          </a:bodyPr>
          <a:lstStyle/>
          <a:p>
            <a:pPr algn="ctr"/>
            <a:r>
              <a:rPr lang="en-US" altLang="zh-CN" sz="2000" b="1" dirty="0">
                <a:solidFill>
                  <a:schemeClr val="bg1"/>
                </a:solidFill>
                <a:latin typeface="华文细黑" panose="02010600040101010101" pitchFamily="2" charset="-122"/>
                <a:ea typeface="华文细黑" panose="02010600040101010101" pitchFamily="2" charset="-122"/>
                <a:cs typeface="Helvetica Neue"/>
              </a:rPr>
              <a:t>Enter your title</a:t>
            </a:r>
          </a:p>
        </p:txBody>
      </p:sp>
      <p:sp>
        <p:nvSpPr>
          <p:cNvPr id="78" name="TextBox 77"/>
          <p:cNvSpPr txBox="1"/>
          <p:nvPr/>
        </p:nvSpPr>
        <p:spPr>
          <a:xfrm>
            <a:off x="8766797" y="4428376"/>
            <a:ext cx="2414484" cy="1034129"/>
          </a:xfrm>
          <a:prstGeom prst="rect">
            <a:avLst/>
          </a:prstGeom>
          <a:noFill/>
        </p:spPr>
        <p:txBody>
          <a:bodyPr wrap="square" lIns="91440" tIns="0" rIns="91420" bIns="0" rtlCol="0">
            <a:spAutoFit/>
          </a:bodyPr>
          <a:lstStyle/>
          <a:p>
            <a:pPr algn="ctr">
              <a:lnSpc>
                <a:spcPct val="120000"/>
              </a:lnSpc>
            </a:pPr>
            <a:r>
              <a:rPr lang="en-US" altLang="zh-CN" sz="1400" dirty="0">
                <a:solidFill>
                  <a:schemeClr val="bg1">
                    <a:lumMod val="50000"/>
                  </a:schemeClr>
                </a:solidFill>
                <a:latin typeface="华文细黑" panose="02010600040101010101" pitchFamily="2" charset="-122"/>
                <a:ea typeface="华文细黑" panose="02010600040101010101" pitchFamily="2" charset="-122"/>
                <a:cs typeface="Calibri" panose="020F0502020204030204"/>
              </a:rPr>
              <a:t>Enter your text Enter your text Enter your text Enter your text Enter your text Enter your text</a:t>
            </a:r>
          </a:p>
        </p:txBody>
      </p:sp>
      <p:grpSp>
        <p:nvGrpSpPr>
          <p:cNvPr id="79" name="组合 78"/>
          <p:cNvGrpSpPr/>
          <p:nvPr/>
        </p:nvGrpSpPr>
        <p:grpSpPr>
          <a:xfrm>
            <a:off x="4418644" y="2432565"/>
            <a:ext cx="814544" cy="725728"/>
            <a:chOff x="3332164" y="207963"/>
            <a:chExt cx="509588" cy="454025"/>
          </a:xfrm>
          <a:solidFill>
            <a:schemeClr val="bg1"/>
          </a:solidFill>
        </p:grpSpPr>
        <p:sp>
          <p:nvSpPr>
            <p:cNvPr id="80" name="Freeform 41"/>
            <p:cNvSpPr>
              <a:spLocks noEditPoints="1"/>
            </p:cNvSpPr>
            <p:nvPr/>
          </p:nvSpPr>
          <p:spPr bwMode="auto">
            <a:xfrm>
              <a:off x="3332164" y="207963"/>
              <a:ext cx="509588" cy="454025"/>
            </a:xfrm>
            <a:custGeom>
              <a:avLst/>
              <a:gdLst>
                <a:gd name="T0" fmla="*/ 229 w 236"/>
                <a:gd name="T1" fmla="*/ 0 h 210"/>
                <a:gd name="T2" fmla="*/ 7 w 236"/>
                <a:gd name="T3" fmla="*/ 0 h 210"/>
                <a:gd name="T4" fmla="*/ 0 w 236"/>
                <a:gd name="T5" fmla="*/ 7 h 210"/>
                <a:gd name="T6" fmla="*/ 0 w 236"/>
                <a:gd name="T7" fmla="*/ 202 h 210"/>
                <a:gd name="T8" fmla="*/ 7 w 236"/>
                <a:gd name="T9" fmla="*/ 210 h 210"/>
                <a:gd name="T10" fmla="*/ 229 w 236"/>
                <a:gd name="T11" fmla="*/ 210 h 210"/>
                <a:gd name="T12" fmla="*/ 236 w 236"/>
                <a:gd name="T13" fmla="*/ 202 h 210"/>
                <a:gd name="T14" fmla="*/ 236 w 236"/>
                <a:gd name="T15" fmla="*/ 7 h 210"/>
                <a:gd name="T16" fmla="*/ 229 w 236"/>
                <a:gd name="T17" fmla="*/ 0 h 210"/>
                <a:gd name="T18" fmla="*/ 182 w 236"/>
                <a:gd name="T19" fmla="*/ 16 h 210"/>
                <a:gd name="T20" fmla="*/ 192 w 236"/>
                <a:gd name="T21" fmla="*/ 26 h 210"/>
                <a:gd name="T22" fmla="*/ 182 w 236"/>
                <a:gd name="T23" fmla="*/ 36 h 210"/>
                <a:gd name="T24" fmla="*/ 172 w 236"/>
                <a:gd name="T25" fmla="*/ 26 h 210"/>
                <a:gd name="T26" fmla="*/ 182 w 236"/>
                <a:gd name="T27" fmla="*/ 16 h 210"/>
                <a:gd name="T28" fmla="*/ 153 w 236"/>
                <a:gd name="T29" fmla="*/ 16 h 210"/>
                <a:gd name="T30" fmla="*/ 163 w 236"/>
                <a:gd name="T31" fmla="*/ 26 h 210"/>
                <a:gd name="T32" fmla="*/ 153 w 236"/>
                <a:gd name="T33" fmla="*/ 36 h 210"/>
                <a:gd name="T34" fmla="*/ 143 w 236"/>
                <a:gd name="T35" fmla="*/ 26 h 210"/>
                <a:gd name="T36" fmla="*/ 153 w 236"/>
                <a:gd name="T37" fmla="*/ 16 h 210"/>
                <a:gd name="T38" fmla="*/ 221 w 236"/>
                <a:gd name="T39" fmla="*/ 195 h 210"/>
                <a:gd name="T40" fmla="*/ 15 w 236"/>
                <a:gd name="T41" fmla="*/ 195 h 210"/>
                <a:gd name="T42" fmla="*/ 15 w 236"/>
                <a:gd name="T43" fmla="*/ 52 h 210"/>
                <a:gd name="T44" fmla="*/ 221 w 236"/>
                <a:gd name="T45" fmla="*/ 52 h 210"/>
                <a:gd name="T46" fmla="*/ 221 w 236"/>
                <a:gd name="T47" fmla="*/ 195 h 210"/>
                <a:gd name="T48" fmla="*/ 211 w 236"/>
                <a:gd name="T49" fmla="*/ 36 h 210"/>
                <a:gd name="T50" fmla="*/ 201 w 236"/>
                <a:gd name="T51" fmla="*/ 26 h 210"/>
                <a:gd name="T52" fmla="*/ 211 w 236"/>
                <a:gd name="T53" fmla="*/ 16 h 210"/>
                <a:gd name="T54" fmla="*/ 221 w 236"/>
                <a:gd name="T55" fmla="*/ 26 h 210"/>
                <a:gd name="T56" fmla="*/ 211 w 236"/>
                <a:gd name="T57" fmla="*/ 3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10">
                  <a:moveTo>
                    <a:pt x="229" y="0"/>
                  </a:moveTo>
                  <a:cubicBezTo>
                    <a:pt x="7" y="0"/>
                    <a:pt x="7" y="0"/>
                    <a:pt x="7" y="0"/>
                  </a:cubicBezTo>
                  <a:cubicBezTo>
                    <a:pt x="3" y="0"/>
                    <a:pt x="0" y="3"/>
                    <a:pt x="0" y="7"/>
                  </a:cubicBezTo>
                  <a:cubicBezTo>
                    <a:pt x="0" y="202"/>
                    <a:pt x="0" y="202"/>
                    <a:pt x="0" y="202"/>
                  </a:cubicBezTo>
                  <a:cubicBezTo>
                    <a:pt x="0" y="206"/>
                    <a:pt x="3" y="210"/>
                    <a:pt x="7" y="210"/>
                  </a:cubicBezTo>
                  <a:cubicBezTo>
                    <a:pt x="229" y="210"/>
                    <a:pt x="229" y="210"/>
                    <a:pt x="229" y="210"/>
                  </a:cubicBezTo>
                  <a:cubicBezTo>
                    <a:pt x="233" y="210"/>
                    <a:pt x="236" y="206"/>
                    <a:pt x="236" y="202"/>
                  </a:cubicBezTo>
                  <a:cubicBezTo>
                    <a:pt x="236" y="7"/>
                    <a:pt x="236" y="7"/>
                    <a:pt x="236" y="7"/>
                  </a:cubicBezTo>
                  <a:cubicBezTo>
                    <a:pt x="236" y="3"/>
                    <a:pt x="233" y="0"/>
                    <a:pt x="229" y="0"/>
                  </a:cubicBezTo>
                  <a:close/>
                  <a:moveTo>
                    <a:pt x="182" y="16"/>
                  </a:moveTo>
                  <a:cubicBezTo>
                    <a:pt x="187" y="16"/>
                    <a:pt x="192" y="21"/>
                    <a:pt x="192" y="26"/>
                  </a:cubicBezTo>
                  <a:cubicBezTo>
                    <a:pt x="192" y="32"/>
                    <a:pt x="187" y="36"/>
                    <a:pt x="182" y="36"/>
                  </a:cubicBezTo>
                  <a:cubicBezTo>
                    <a:pt x="176" y="36"/>
                    <a:pt x="172" y="32"/>
                    <a:pt x="172" y="26"/>
                  </a:cubicBezTo>
                  <a:cubicBezTo>
                    <a:pt x="172" y="21"/>
                    <a:pt x="176" y="16"/>
                    <a:pt x="182" y="16"/>
                  </a:cubicBezTo>
                  <a:close/>
                  <a:moveTo>
                    <a:pt x="153" y="16"/>
                  </a:moveTo>
                  <a:cubicBezTo>
                    <a:pt x="158" y="16"/>
                    <a:pt x="163" y="21"/>
                    <a:pt x="163" y="26"/>
                  </a:cubicBezTo>
                  <a:cubicBezTo>
                    <a:pt x="163" y="32"/>
                    <a:pt x="158" y="36"/>
                    <a:pt x="153" y="36"/>
                  </a:cubicBezTo>
                  <a:cubicBezTo>
                    <a:pt x="147" y="36"/>
                    <a:pt x="143" y="32"/>
                    <a:pt x="143" y="26"/>
                  </a:cubicBezTo>
                  <a:cubicBezTo>
                    <a:pt x="143" y="21"/>
                    <a:pt x="147" y="16"/>
                    <a:pt x="153" y="16"/>
                  </a:cubicBezTo>
                  <a:close/>
                  <a:moveTo>
                    <a:pt x="221" y="195"/>
                  </a:moveTo>
                  <a:cubicBezTo>
                    <a:pt x="15" y="195"/>
                    <a:pt x="15" y="195"/>
                    <a:pt x="15" y="195"/>
                  </a:cubicBezTo>
                  <a:cubicBezTo>
                    <a:pt x="15" y="52"/>
                    <a:pt x="15" y="52"/>
                    <a:pt x="15" y="52"/>
                  </a:cubicBezTo>
                  <a:cubicBezTo>
                    <a:pt x="221" y="52"/>
                    <a:pt x="221" y="52"/>
                    <a:pt x="221" y="52"/>
                  </a:cubicBezTo>
                  <a:lnTo>
                    <a:pt x="221" y="195"/>
                  </a:lnTo>
                  <a:close/>
                  <a:moveTo>
                    <a:pt x="211" y="36"/>
                  </a:moveTo>
                  <a:cubicBezTo>
                    <a:pt x="206" y="36"/>
                    <a:pt x="201" y="32"/>
                    <a:pt x="201" y="26"/>
                  </a:cubicBezTo>
                  <a:cubicBezTo>
                    <a:pt x="201" y="21"/>
                    <a:pt x="206" y="16"/>
                    <a:pt x="211" y="16"/>
                  </a:cubicBezTo>
                  <a:cubicBezTo>
                    <a:pt x="217" y="16"/>
                    <a:pt x="221" y="21"/>
                    <a:pt x="221" y="26"/>
                  </a:cubicBezTo>
                  <a:cubicBezTo>
                    <a:pt x="221" y="32"/>
                    <a:pt x="217" y="36"/>
                    <a:pt x="211"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81" name="Freeform 42"/>
            <p:cNvSpPr/>
            <p:nvPr/>
          </p:nvSpPr>
          <p:spPr bwMode="auto">
            <a:xfrm>
              <a:off x="3405189" y="400051"/>
              <a:ext cx="120650" cy="153988"/>
            </a:xfrm>
            <a:custGeom>
              <a:avLst/>
              <a:gdLst>
                <a:gd name="T0" fmla="*/ 47 w 56"/>
                <a:gd name="T1" fmla="*/ 71 h 71"/>
                <a:gd name="T2" fmla="*/ 42 w 56"/>
                <a:gd name="T3" fmla="*/ 70 h 71"/>
                <a:gd name="T4" fmla="*/ 4 w 56"/>
                <a:gd name="T5" fmla="*/ 43 h 71"/>
                <a:gd name="T6" fmla="*/ 0 w 56"/>
                <a:gd name="T7" fmla="*/ 36 h 71"/>
                <a:gd name="T8" fmla="*/ 4 w 56"/>
                <a:gd name="T9" fmla="*/ 29 h 71"/>
                <a:gd name="T10" fmla="*/ 42 w 56"/>
                <a:gd name="T11" fmla="*/ 2 h 71"/>
                <a:gd name="T12" fmla="*/ 54 w 56"/>
                <a:gd name="T13" fmla="*/ 4 h 71"/>
                <a:gd name="T14" fmla="*/ 51 w 56"/>
                <a:gd name="T15" fmla="*/ 16 h 71"/>
                <a:gd name="T16" fmla="*/ 23 w 56"/>
                <a:gd name="T17" fmla="*/ 36 h 71"/>
                <a:gd name="T18" fmla="*/ 51 w 56"/>
                <a:gd name="T19" fmla="*/ 56 h 71"/>
                <a:gd name="T20" fmla="*/ 54 w 56"/>
                <a:gd name="T21" fmla="*/ 67 h 71"/>
                <a:gd name="T22" fmla="*/ 47 w 56"/>
                <a:gd name="T23"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71">
                  <a:moveTo>
                    <a:pt x="47" y="71"/>
                  </a:moveTo>
                  <a:cubicBezTo>
                    <a:pt x="45" y="71"/>
                    <a:pt x="43" y="71"/>
                    <a:pt x="42" y="70"/>
                  </a:cubicBezTo>
                  <a:cubicBezTo>
                    <a:pt x="4" y="43"/>
                    <a:pt x="4" y="43"/>
                    <a:pt x="4" y="43"/>
                  </a:cubicBezTo>
                  <a:cubicBezTo>
                    <a:pt x="1" y="41"/>
                    <a:pt x="0" y="39"/>
                    <a:pt x="0" y="36"/>
                  </a:cubicBezTo>
                  <a:cubicBezTo>
                    <a:pt x="0" y="33"/>
                    <a:pt x="1" y="31"/>
                    <a:pt x="4" y="29"/>
                  </a:cubicBezTo>
                  <a:cubicBezTo>
                    <a:pt x="42" y="2"/>
                    <a:pt x="42" y="2"/>
                    <a:pt x="42" y="2"/>
                  </a:cubicBezTo>
                  <a:cubicBezTo>
                    <a:pt x="45" y="0"/>
                    <a:pt x="51" y="1"/>
                    <a:pt x="54" y="4"/>
                  </a:cubicBezTo>
                  <a:cubicBezTo>
                    <a:pt x="56" y="8"/>
                    <a:pt x="55" y="14"/>
                    <a:pt x="51" y="16"/>
                  </a:cubicBezTo>
                  <a:cubicBezTo>
                    <a:pt x="23" y="36"/>
                    <a:pt x="23" y="36"/>
                    <a:pt x="23" y="36"/>
                  </a:cubicBezTo>
                  <a:cubicBezTo>
                    <a:pt x="51" y="56"/>
                    <a:pt x="51" y="56"/>
                    <a:pt x="51" y="56"/>
                  </a:cubicBezTo>
                  <a:cubicBezTo>
                    <a:pt x="55" y="58"/>
                    <a:pt x="56" y="64"/>
                    <a:pt x="54" y="67"/>
                  </a:cubicBezTo>
                  <a:cubicBezTo>
                    <a:pt x="52" y="70"/>
                    <a:pt x="49" y="71"/>
                    <a:pt x="47"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82" name="Freeform 43"/>
            <p:cNvSpPr/>
            <p:nvPr/>
          </p:nvSpPr>
          <p:spPr bwMode="auto">
            <a:xfrm>
              <a:off x="3646489" y="400051"/>
              <a:ext cx="122238" cy="153988"/>
            </a:xfrm>
            <a:custGeom>
              <a:avLst/>
              <a:gdLst>
                <a:gd name="T0" fmla="*/ 9 w 56"/>
                <a:gd name="T1" fmla="*/ 71 h 71"/>
                <a:gd name="T2" fmla="*/ 2 w 56"/>
                <a:gd name="T3" fmla="*/ 67 h 71"/>
                <a:gd name="T4" fmla="*/ 4 w 56"/>
                <a:gd name="T5" fmla="*/ 56 h 71"/>
                <a:gd name="T6" fmla="*/ 33 w 56"/>
                <a:gd name="T7" fmla="*/ 36 h 71"/>
                <a:gd name="T8" fmla="*/ 4 w 56"/>
                <a:gd name="T9" fmla="*/ 16 h 71"/>
                <a:gd name="T10" fmla="*/ 2 w 56"/>
                <a:gd name="T11" fmla="*/ 4 h 71"/>
                <a:gd name="T12" fmla="*/ 14 w 56"/>
                <a:gd name="T13" fmla="*/ 2 h 71"/>
                <a:gd name="T14" fmla="*/ 52 w 56"/>
                <a:gd name="T15" fmla="*/ 29 h 71"/>
                <a:gd name="T16" fmla="*/ 56 w 56"/>
                <a:gd name="T17" fmla="*/ 36 h 71"/>
                <a:gd name="T18" fmla="*/ 52 w 56"/>
                <a:gd name="T19" fmla="*/ 43 h 71"/>
                <a:gd name="T20" fmla="*/ 14 w 56"/>
                <a:gd name="T21" fmla="*/ 70 h 71"/>
                <a:gd name="T22" fmla="*/ 9 w 56"/>
                <a:gd name="T23"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71">
                  <a:moveTo>
                    <a:pt x="9" y="71"/>
                  </a:moveTo>
                  <a:cubicBezTo>
                    <a:pt x="7" y="71"/>
                    <a:pt x="4" y="70"/>
                    <a:pt x="2" y="67"/>
                  </a:cubicBezTo>
                  <a:cubicBezTo>
                    <a:pt x="0" y="64"/>
                    <a:pt x="1" y="58"/>
                    <a:pt x="4" y="56"/>
                  </a:cubicBezTo>
                  <a:cubicBezTo>
                    <a:pt x="33" y="36"/>
                    <a:pt x="33" y="36"/>
                    <a:pt x="33" y="36"/>
                  </a:cubicBezTo>
                  <a:cubicBezTo>
                    <a:pt x="4" y="16"/>
                    <a:pt x="4" y="16"/>
                    <a:pt x="4" y="16"/>
                  </a:cubicBezTo>
                  <a:cubicBezTo>
                    <a:pt x="1" y="14"/>
                    <a:pt x="0" y="8"/>
                    <a:pt x="2" y="4"/>
                  </a:cubicBezTo>
                  <a:cubicBezTo>
                    <a:pt x="5" y="1"/>
                    <a:pt x="10" y="0"/>
                    <a:pt x="14" y="2"/>
                  </a:cubicBezTo>
                  <a:cubicBezTo>
                    <a:pt x="52" y="29"/>
                    <a:pt x="52" y="29"/>
                    <a:pt x="52" y="29"/>
                  </a:cubicBezTo>
                  <a:cubicBezTo>
                    <a:pt x="55" y="31"/>
                    <a:pt x="56" y="33"/>
                    <a:pt x="56" y="36"/>
                  </a:cubicBezTo>
                  <a:cubicBezTo>
                    <a:pt x="56" y="39"/>
                    <a:pt x="55" y="41"/>
                    <a:pt x="52" y="43"/>
                  </a:cubicBezTo>
                  <a:cubicBezTo>
                    <a:pt x="14" y="70"/>
                    <a:pt x="14" y="70"/>
                    <a:pt x="14" y="70"/>
                  </a:cubicBezTo>
                  <a:cubicBezTo>
                    <a:pt x="13" y="71"/>
                    <a:pt x="11" y="71"/>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83" name="Freeform 44"/>
            <p:cNvSpPr/>
            <p:nvPr/>
          </p:nvSpPr>
          <p:spPr bwMode="auto">
            <a:xfrm>
              <a:off x="3536951" y="384176"/>
              <a:ext cx="100013" cy="184150"/>
            </a:xfrm>
            <a:custGeom>
              <a:avLst/>
              <a:gdLst>
                <a:gd name="T0" fmla="*/ 9 w 46"/>
                <a:gd name="T1" fmla="*/ 85 h 85"/>
                <a:gd name="T2" fmla="*/ 6 w 46"/>
                <a:gd name="T3" fmla="*/ 84 h 85"/>
                <a:gd name="T4" fmla="*/ 1 w 46"/>
                <a:gd name="T5" fmla="*/ 73 h 85"/>
                <a:gd name="T6" fmla="*/ 29 w 46"/>
                <a:gd name="T7" fmla="*/ 7 h 85"/>
                <a:gd name="T8" fmla="*/ 40 w 46"/>
                <a:gd name="T9" fmla="*/ 2 h 85"/>
                <a:gd name="T10" fmla="*/ 44 w 46"/>
                <a:gd name="T11" fmla="*/ 13 h 85"/>
                <a:gd name="T12" fmla="*/ 17 w 46"/>
                <a:gd name="T13" fmla="*/ 79 h 85"/>
                <a:gd name="T14" fmla="*/ 9 w 46"/>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85">
                  <a:moveTo>
                    <a:pt x="9" y="85"/>
                  </a:moveTo>
                  <a:cubicBezTo>
                    <a:pt x="8" y="85"/>
                    <a:pt x="7" y="84"/>
                    <a:pt x="6" y="84"/>
                  </a:cubicBezTo>
                  <a:cubicBezTo>
                    <a:pt x="2" y="82"/>
                    <a:pt x="0" y="77"/>
                    <a:pt x="1" y="73"/>
                  </a:cubicBezTo>
                  <a:cubicBezTo>
                    <a:pt x="29" y="7"/>
                    <a:pt x="29" y="7"/>
                    <a:pt x="29" y="7"/>
                  </a:cubicBezTo>
                  <a:cubicBezTo>
                    <a:pt x="30" y="2"/>
                    <a:pt x="35" y="0"/>
                    <a:pt x="40" y="2"/>
                  </a:cubicBezTo>
                  <a:cubicBezTo>
                    <a:pt x="44" y="4"/>
                    <a:pt x="46" y="9"/>
                    <a:pt x="44" y="13"/>
                  </a:cubicBezTo>
                  <a:cubicBezTo>
                    <a:pt x="17" y="79"/>
                    <a:pt x="17" y="79"/>
                    <a:pt x="17" y="79"/>
                  </a:cubicBezTo>
                  <a:cubicBezTo>
                    <a:pt x="16" y="83"/>
                    <a:pt x="13" y="85"/>
                    <a:pt x="9"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grpSp>
      <p:grpSp>
        <p:nvGrpSpPr>
          <p:cNvPr id="84" name="组合 83"/>
          <p:cNvGrpSpPr/>
          <p:nvPr/>
        </p:nvGrpSpPr>
        <p:grpSpPr>
          <a:xfrm>
            <a:off x="9502060" y="2322181"/>
            <a:ext cx="943956" cy="946494"/>
            <a:chOff x="3292476" y="115888"/>
            <a:chExt cx="590550" cy="592138"/>
          </a:xfrm>
          <a:solidFill>
            <a:schemeClr val="bg1"/>
          </a:solidFill>
        </p:grpSpPr>
        <p:sp>
          <p:nvSpPr>
            <p:cNvPr id="85" name="Freeform 526"/>
            <p:cNvSpPr>
              <a:spLocks noEditPoints="1"/>
            </p:cNvSpPr>
            <p:nvPr/>
          </p:nvSpPr>
          <p:spPr bwMode="auto">
            <a:xfrm>
              <a:off x="3292476" y="115888"/>
              <a:ext cx="590550" cy="592138"/>
            </a:xfrm>
            <a:custGeom>
              <a:avLst/>
              <a:gdLst>
                <a:gd name="T0" fmla="*/ 137 w 274"/>
                <a:gd name="T1" fmla="*/ 0 h 274"/>
                <a:gd name="T2" fmla="*/ 0 w 274"/>
                <a:gd name="T3" fmla="*/ 137 h 274"/>
                <a:gd name="T4" fmla="*/ 137 w 274"/>
                <a:gd name="T5" fmla="*/ 274 h 274"/>
                <a:gd name="T6" fmla="*/ 274 w 274"/>
                <a:gd name="T7" fmla="*/ 137 h 274"/>
                <a:gd name="T8" fmla="*/ 137 w 274"/>
                <a:gd name="T9" fmla="*/ 0 h 274"/>
                <a:gd name="T10" fmla="*/ 137 w 274"/>
                <a:gd name="T11" fmla="*/ 262 h 274"/>
                <a:gd name="T12" fmla="*/ 12 w 274"/>
                <a:gd name="T13" fmla="*/ 137 h 274"/>
                <a:gd name="T14" fmla="*/ 137 w 274"/>
                <a:gd name="T15" fmla="*/ 12 h 274"/>
                <a:gd name="T16" fmla="*/ 262 w 274"/>
                <a:gd name="T17" fmla="*/ 137 h 274"/>
                <a:gd name="T18" fmla="*/ 137 w 274"/>
                <a:gd name="T19" fmla="*/ 26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4" h="274">
                  <a:moveTo>
                    <a:pt x="137" y="0"/>
                  </a:moveTo>
                  <a:cubicBezTo>
                    <a:pt x="61" y="0"/>
                    <a:pt x="0" y="61"/>
                    <a:pt x="0" y="137"/>
                  </a:cubicBezTo>
                  <a:cubicBezTo>
                    <a:pt x="0" y="212"/>
                    <a:pt x="61" y="274"/>
                    <a:pt x="137" y="274"/>
                  </a:cubicBezTo>
                  <a:cubicBezTo>
                    <a:pt x="213" y="274"/>
                    <a:pt x="274" y="212"/>
                    <a:pt x="274" y="137"/>
                  </a:cubicBezTo>
                  <a:cubicBezTo>
                    <a:pt x="274" y="61"/>
                    <a:pt x="213" y="0"/>
                    <a:pt x="137" y="0"/>
                  </a:cubicBezTo>
                  <a:close/>
                  <a:moveTo>
                    <a:pt x="137" y="262"/>
                  </a:moveTo>
                  <a:cubicBezTo>
                    <a:pt x="68" y="262"/>
                    <a:pt x="12" y="206"/>
                    <a:pt x="12" y="137"/>
                  </a:cubicBezTo>
                  <a:cubicBezTo>
                    <a:pt x="12" y="68"/>
                    <a:pt x="68" y="12"/>
                    <a:pt x="137" y="12"/>
                  </a:cubicBezTo>
                  <a:cubicBezTo>
                    <a:pt x="206" y="12"/>
                    <a:pt x="262" y="68"/>
                    <a:pt x="262" y="137"/>
                  </a:cubicBezTo>
                  <a:cubicBezTo>
                    <a:pt x="262" y="206"/>
                    <a:pt x="206" y="262"/>
                    <a:pt x="137" y="2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86" name="Freeform 527"/>
            <p:cNvSpPr/>
            <p:nvPr/>
          </p:nvSpPr>
          <p:spPr bwMode="auto">
            <a:xfrm>
              <a:off x="3490914" y="166688"/>
              <a:ext cx="341313" cy="231775"/>
            </a:xfrm>
            <a:custGeom>
              <a:avLst/>
              <a:gdLst>
                <a:gd name="T0" fmla="*/ 27 w 158"/>
                <a:gd name="T1" fmla="*/ 70 h 108"/>
                <a:gd name="T2" fmla="*/ 45 w 158"/>
                <a:gd name="T3" fmla="*/ 66 h 108"/>
                <a:gd name="T4" fmla="*/ 93 w 158"/>
                <a:gd name="T5" fmla="*/ 108 h 108"/>
                <a:gd name="T6" fmla="*/ 158 w 158"/>
                <a:gd name="T7" fmla="*/ 100 h 108"/>
                <a:gd name="T8" fmla="*/ 45 w 158"/>
                <a:gd name="T9" fmla="*/ 0 h 108"/>
                <a:gd name="T10" fmla="*/ 0 w 158"/>
                <a:gd name="T11" fmla="*/ 9 h 108"/>
                <a:gd name="T12" fmla="*/ 27 w 158"/>
                <a:gd name="T13" fmla="*/ 70 h 108"/>
              </a:gdLst>
              <a:ahLst/>
              <a:cxnLst>
                <a:cxn ang="0">
                  <a:pos x="T0" y="T1"/>
                </a:cxn>
                <a:cxn ang="0">
                  <a:pos x="T2" y="T3"/>
                </a:cxn>
                <a:cxn ang="0">
                  <a:pos x="T4" y="T5"/>
                </a:cxn>
                <a:cxn ang="0">
                  <a:pos x="T6" y="T7"/>
                </a:cxn>
                <a:cxn ang="0">
                  <a:pos x="T8" y="T9"/>
                </a:cxn>
                <a:cxn ang="0">
                  <a:pos x="T10" y="T11"/>
                </a:cxn>
                <a:cxn ang="0">
                  <a:pos x="T12" y="T13"/>
                </a:cxn>
              </a:cxnLst>
              <a:rect l="0" t="0" r="r" b="b"/>
              <a:pathLst>
                <a:path w="158" h="108">
                  <a:moveTo>
                    <a:pt x="27" y="70"/>
                  </a:moveTo>
                  <a:cubicBezTo>
                    <a:pt x="32" y="67"/>
                    <a:pt x="39" y="66"/>
                    <a:pt x="45" y="66"/>
                  </a:cubicBezTo>
                  <a:cubicBezTo>
                    <a:pt x="69" y="66"/>
                    <a:pt x="90" y="84"/>
                    <a:pt x="93" y="108"/>
                  </a:cubicBezTo>
                  <a:cubicBezTo>
                    <a:pt x="158" y="100"/>
                    <a:pt x="158" y="100"/>
                    <a:pt x="158" y="100"/>
                  </a:cubicBezTo>
                  <a:cubicBezTo>
                    <a:pt x="151" y="44"/>
                    <a:pt x="103" y="0"/>
                    <a:pt x="45" y="0"/>
                  </a:cubicBezTo>
                  <a:cubicBezTo>
                    <a:pt x="29" y="0"/>
                    <a:pt x="14" y="3"/>
                    <a:pt x="0" y="9"/>
                  </a:cubicBezTo>
                  <a:lnTo>
                    <a:pt x="27" y="7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87" name="Freeform 528"/>
            <p:cNvSpPr/>
            <p:nvPr/>
          </p:nvSpPr>
          <p:spPr bwMode="auto">
            <a:xfrm>
              <a:off x="3683001" y="425451"/>
              <a:ext cx="149225" cy="84138"/>
            </a:xfrm>
            <a:custGeom>
              <a:avLst/>
              <a:gdLst>
                <a:gd name="T0" fmla="*/ 0 w 69"/>
                <a:gd name="T1" fmla="*/ 13 h 39"/>
                <a:gd name="T2" fmla="*/ 61 w 69"/>
                <a:gd name="T3" fmla="*/ 39 h 39"/>
                <a:gd name="T4" fmla="*/ 69 w 69"/>
                <a:gd name="T5" fmla="*/ 8 h 39"/>
                <a:gd name="T6" fmla="*/ 3 w 69"/>
                <a:gd name="T7" fmla="*/ 0 h 39"/>
                <a:gd name="T8" fmla="*/ 0 w 69"/>
                <a:gd name="T9" fmla="*/ 13 h 39"/>
              </a:gdLst>
              <a:ahLst/>
              <a:cxnLst>
                <a:cxn ang="0">
                  <a:pos x="T0" y="T1"/>
                </a:cxn>
                <a:cxn ang="0">
                  <a:pos x="T2" y="T3"/>
                </a:cxn>
                <a:cxn ang="0">
                  <a:pos x="T4" y="T5"/>
                </a:cxn>
                <a:cxn ang="0">
                  <a:pos x="T6" y="T7"/>
                </a:cxn>
                <a:cxn ang="0">
                  <a:pos x="T8" y="T9"/>
                </a:cxn>
              </a:cxnLst>
              <a:rect l="0" t="0" r="r" b="b"/>
              <a:pathLst>
                <a:path w="69" h="39">
                  <a:moveTo>
                    <a:pt x="0" y="13"/>
                  </a:moveTo>
                  <a:cubicBezTo>
                    <a:pt x="61" y="39"/>
                    <a:pt x="61" y="39"/>
                    <a:pt x="61" y="39"/>
                  </a:cubicBezTo>
                  <a:cubicBezTo>
                    <a:pt x="65" y="29"/>
                    <a:pt x="68" y="19"/>
                    <a:pt x="69" y="8"/>
                  </a:cubicBezTo>
                  <a:cubicBezTo>
                    <a:pt x="3" y="0"/>
                    <a:pt x="3" y="0"/>
                    <a:pt x="3" y="0"/>
                  </a:cubicBezTo>
                  <a:cubicBezTo>
                    <a:pt x="3" y="5"/>
                    <a:pt x="2" y="9"/>
                    <a:pt x="0"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88" name="Freeform 529"/>
            <p:cNvSpPr/>
            <p:nvPr/>
          </p:nvSpPr>
          <p:spPr bwMode="auto">
            <a:xfrm>
              <a:off x="3368676" y="254001"/>
              <a:ext cx="139700" cy="111125"/>
            </a:xfrm>
            <a:custGeom>
              <a:avLst/>
              <a:gdLst>
                <a:gd name="T0" fmla="*/ 65 w 65"/>
                <a:gd name="T1" fmla="*/ 42 h 51"/>
                <a:gd name="T2" fmla="*/ 14 w 65"/>
                <a:gd name="T3" fmla="*/ 0 h 51"/>
                <a:gd name="T4" fmla="*/ 0 w 65"/>
                <a:gd name="T5" fmla="*/ 22 h 51"/>
                <a:gd name="T6" fmla="*/ 60 w 65"/>
                <a:gd name="T7" fmla="*/ 51 h 51"/>
                <a:gd name="T8" fmla="*/ 65 w 65"/>
                <a:gd name="T9" fmla="*/ 42 h 51"/>
              </a:gdLst>
              <a:ahLst/>
              <a:cxnLst>
                <a:cxn ang="0">
                  <a:pos x="T0" y="T1"/>
                </a:cxn>
                <a:cxn ang="0">
                  <a:pos x="T2" y="T3"/>
                </a:cxn>
                <a:cxn ang="0">
                  <a:pos x="T4" y="T5"/>
                </a:cxn>
                <a:cxn ang="0">
                  <a:pos x="T6" y="T7"/>
                </a:cxn>
                <a:cxn ang="0">
                  <a:pos x="T8" y="T9"/>
                </a:cxn>
              </a:cxnLst>
              <a:rect l="0" t="0" r="r" b="b"/>
              <a:pathLst>
                <a:path w="65" h="51">
                  <a:moveTo>
                    <a:pt x="65" y="42"/>
                  </a:moveTo>
                  <a:cubicBezTo>
                    <a:pt x="14" y="0"/>
                    <a:pt x="14" y="0"/>
                    <a:pt x="14" y="0"/>
                  </a:cubicBezTo>
                  <a:cubicBezTo>
                    <a:pt x="9" y="7"/>
                    <a:pt x="4" y="14"/>
                    <a:pt x="0" y="22"/>
                  </a:cubicBezTo>
                  <a:cubicBezTo>
                    <a:pt x="60" y="51"/>
                    <a:pt x="60" y="51"/>
                    <a:pt x="60" y="51"/>
                  </a:cubicBezTo>
                  <a:cubicBezTo>
                    <a:pt x="61" y="48"/>
                    <a:pt x="63" y="45"/>
                    <a:pt x="65"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89" name="Freeform 530"/>
            <p:cNvSpPr/>
            <p:nvPr/>
          </p:nvSpPr>
          <p:spPr bwMode="auto">
            <a:xfrm>
              <a:off x="3630614" y="465138"/>
              <a:ext cx="168275" cy="166688"/>
            </a:xfrm>
            <a:custGeom>
              <a:avLst/>
              <a:gdLst>
                <a:gd name="T0" fmla="*/ 21 w 78"/>
                <a:gd name="T1" fmla="*/ 0 h 77"/>
                <a:gd name="T2" fmla="*/ 0 w 78"/>
                <a:gd name="T3" fmla="*/ 18 h 77"/>
                <a:gd name="T4" fmla="*/ 30 w 78"/>
                <a:gd name="T5" fmla="*/ 77 h 77"/>
                <a:gd name="T6" fmla="*/ 78 w 78"/>
                <a:gd name="T7" fmla="*/ 33 h 77"/>
                <a:gd name="T8" fmla="*/ 21 w 78"/>
                <a:gd name="T9" fmla="*/ 0 h 77"/>
              </a:gdLst>
              <a:ahLst/>
              <a:cxnLst>
                <a:cxn ang="0">
                  <a:pos x="T0" y="T1"/>
                </a:cxn>
                <a:cxn ang="0">
                  <a:pos x="T2" y="T3"/>
                </a:cxn>
                <a:cxn ang="0">
                  <a:pos x="T4" y="T5"/>
                </a:cxn>
                <a:cxn ang="0">
                  <a:pos x="T6" y="T7"/>
                </a:cxn>
                <a:cxn ang="0">
                  <a:pos x="T8" y="T9"/>
                </a:cxn>
              </a:cxnLst>
              <a:rect l="0" t="0" r="r" b="b"/>
              <a:pathLst>
                <a:path w="78" h="77">
                  <a:moveTo>
                    <a:pt x="21" y="0"/>
                  </a:moveTo>
                  <a:cubicBezTo>
                    <a:pt x="16" y="8"/>
                    <a:pt x="9" y="14"/>
                    <a:pt x="0" y="18"/>
                  </a:cubicBezTo>
                  <a:cubicBezTo>
                    <a:pt x="30" y="77"/>
                    <a:pt x="30" y="77"/>
                    <a:pt x="30" y="77"/>
                  </a:cubicBezTo>
                  <a:cubicBezTo>
                    <a:pt x="50" y="67"/>
                    <a:pt x="67" y="52"/>
                    <a:pt x="78" y="33"/>
                  </a:cubicBez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90" name="Freeform 531"/>
            <p:cNvSpPr/>
            <p:nvPr/>
          </p:nvSpPr>
          <p:spPr bwMode="auto">
            <a:xfrm>
              <a:off x="3341689" y="414338"/>
              <a:ext cx="244475" cy="242888"/>
            </a:xfrm>
            <a:custGeom>
              <a:avLst/>
              <a:gdLst>
                <a:gd name="T0" fmla="*/ 113 w 113"/>
                <a:gd name="T1" fmla="*/ 47 h 113"/>
                <a:gd name="T2" fmla="*/ 66 w 113"/>
                <a:gd name="T3" fmla="*/ 0 h 113"/>
                <a:gd name="T4" fmla="*/ 0 w 113"/>
                <a:gd name="T5" fmla="*/ 0 h 113"/>
                <a:gd name="T6" fmla="*/ 112 w 113"/>
                <a:gd name="T7" fmla="*/ 113 h 113"/>
                <a:gd name="T8" fmla="*/ 113 w 113"/>
                <a:gd name="T9" fmla="*/ 47 h 113"/>
              </a:gdLst>
              <a:ahLst/>
              <a:cxnLst>
                <a:cxn ang="0">
                  <a:pos x="T0" y="T1"/>
                </a:cxn>
                <a:cxn ang="0">
                  <a:pos x="T2" y="T3"/>
                </a:cxn>
                <a:cxn ang="0">
                  <a:pos x="T4" y="T5"/>
                </a:cxn>
                <a:cxn ang="0">
                  <a:pos x="T6" y="T7"/>
                </a:cxn>
                <a:cxn ang="0">
                  <a:pos x="T8" y="T9"/>
                </a:cxn>
              </a:cxnLst>
              <a:rect l="0" t="0" r="r" b="b"/>
              <a:pathLst>
                <a:path w="113" h="113">
                  <a:moveTo>
                    <a:pt x="113" y="47"/>
                  </a:moveTo>
                  <a:cubicBezTo>
                    <a:pt x="87" y="46"/>
                    <a:pt x="67" y="25"/>
                    <a:pt x="66" y="0"/>
                  </a:cubicBezTo>
                  <a:cubicBezTo>
                    <a:pt x="0" y="0"/>
                    <a:pt x="0" y="0"/>
                    <a:pt x="0" y="0"/>
                  </a:cubicBezTo>
                  <a:cubicBezTo>
                    <a:pt x="1" y="62"/>
                    <a:pt x="51" y="112"/>
                    <a:pt x="112" y="113"/>
                  </a:cubicBezTo>
                  <a:lnTo>
                    <a:pt x="113"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91" name="Freeform 532"/>
            <p:cNvSpPr/>
            <p:nvPr/>
          </p:nvSpPr>
          <p:spPr bwMode="auto">
            <a:xfrm>
              <a:off x="3348039" y="330201"/>
              <a:ext cx="142875" cy="58738"/>
            </a:xfrm>
            <a:custGeom>
              <a:avLst/>
              <a:gdLst>
                <a:gd name="T0" fmla="*/ 64 w 66"/>
                <a:gd name="T1" fmla="*/ 27 h 27"/>
                <a:gd name="T2" fmla="*/ 66 w 66"/>
                <a:gd name="T3" fmla="*/ 21 h 27"/>
                <a:gd name="T4" fmla="*/ 4 w 66"/>
                <a:gd name="T5" fmla="*/ 0 h 27"/>
                <a:gd name="T6" fmla="*/ 0 w 66"/>
                <a:gd name="T7" fmla="*/ 12 h 27"/>
                <a:gd name="T8" fmla="*/ 64 w 66"/>
                <a:gd name="T9" fmla="*/ 27 h 27"/>
              </a:gdLst>
              <a:ahLst/>
              <a:cxnLst>
                <a:cxn ang="0">
                  <a:pos x="T0" y="T1"/>
                </a:cxn>
                <a:cxn ang="0">
                  <a:pos x="T2" y="T3"/>
                </a:cxn>
                <a:cxn ang="0">
                  <a:pos x="T4" y="T5"/>
                </a:cxn>
                <a:cxn ang="0">
                  <a:pos x="T6" y="T7"/>
                </a:cxn>
                <a:cxn ang="0">
                  <a:pos x="T8" y="T9"/>
                </a:cxn>
              </a:cxnLst>
              <a:rect l="0" t="0" r="r" b="b"/>
              <a:pathLst>
                <a:path w="66" h="27">
                  <a:moveTo>
                    <a:pt x="64" y="27"/>
                  </a:moveTo>
                  <a:cubicBezTo>
                    <a:pt x="65" y="25"/>
                    <a:pt x="65" y="23"/>
                    <a:pt x="66" y="21"/>
                  </a:cubicBezTo>
                  <a:cubicBezTo>
                    <a:pt x="4" y="0"/>
                    <a:pt x="4" y="0"/>
                    <a:pt x="4" y="0"/>
                  </a:cubicBezTo>
                  <a:cubicBezTo>
                    <a:pt x="2" y="4"/>
                    <a:pt x="1" y="8"/>
                    <a:pt x="0" y="12"/>
                  </a:cubicBezTo>
                  <a:lnTo>
                    <a:pt x="64"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92" name="Freeform 533"/>
            <p:cNvSpPr>
              <a:spLocks noEditPoints="1"/>
            </p:cNvSpPr>
            <p:nvPr/>
          </p:nvSpPr>
          <p:spPr bwMode="auto">
            <a:xfrm>
              <a:off x="3503614" y="328613"/>
              <a:ext cx="168275" cy="165100"/>
            </a:xfrm>
            <a:custGeom>
              <a:avLst/>
              <a:gdLst>
                <a:gd name="T0" fmla="*/ 39 w 78"/>
                <a:gd name="T1" fmla="*/ 0 h 77"/>
                <a:gd name="T2" fmla="*/ 0 w 78"/>
                <a:gd name="T3" fmla="*/ 39 h 77"/>
                <a:gd name="T4" fmla="*/ 39 w 78"/>
                <a:gd name="T5" fmla="*/ 77 h 77"/>
                <a:gd name="T6" fmla="*/ 78 w 78"/>
                <a:gd name="T7" fmla="*/ 39 h 77"/>
                <a:gd name="T8" fmla="*/ 39 w 78"/>
                <a:gd name="T9" fmla="*/ 0 h 77"/>
                <a:gd name="T10" fmla="*/ 39 w 78"/>
                <a:gd name="T11" fmla="*/ 69 h 77"/>
                <a:gd name="T12" fmla="*/ 9 w 78"/>
                <a:gd name="T13" fmla="*/ 39 h 77"/>
                <a:gd name="T14" fmla="*/ 39 w 78"/>
                <a:gd name="T15" fmla="*/ 9 h 77"/>
                <a:gd name="T16" fmla="*/ 69 w 78"/>
                <a:gd name="T17" fmla="*/ 39 h 77"/>
                <a:gd name="T18" fmla="*/ 39 w 78"/>
                <a:gd name="T19"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7">
                  <a:moveTo>
                    <a:pt x="39" y="0"/>
                  </a:moveTo>
                  <a:cubicBezTo>
                    <a:pt x="18" y="0"/>
                    <a:pt x="0" y="17"/>
                    <a:pt x="0" y="39"/>
                  </a:cubicBezTo>
                  <a:cubicBezTo>
                    <a:pt x="0" y="60"/>
                    <a:pt x="18" y="77"/>
                    <a:pt x="39" y="77"/>
                  </a:cubicBezTo>
                  <a:cubicBezTo>
                    <a:pt x="60" y="77"/>
                    <a:pt x="78" y="60"/>
                    <a:pt x="78" y="39"/>
                  </a:cubicBezTo>
                  <a:cubicBezTo>
                    <a:pt x="78" y="17"/>
                    <a:pt x="60" y="0"/>
                    <a:pt x="39" y="0"/>
                  </a:cubicBezTo>
                  <a:close/>
                  <a:moveTo>
                    <a:pt x="39" y="69"/>
                  </a:moveTo>
                  <a:cubicBezTo>
                    <a:pt x="23" y="69"/>
                    <a:pt x="9" y="55"/>
                    <a:pt x="9" y="39"/>
                  </a:cubicBezTo>
                  <a:cubicBezTo>
                    <a:pt x="9" y="22"/>
                    <a:pt x="23" y="9"/>
                    <a:pt x="39" y="9"/>
                  </a:cubicBezTo>
                  <a:cubicBezTo>
                    <a:pt x="55" y="9"/>
                    <a:pt x="69" y="22"/>
                    <a:pt x="69" y="39"/>
                  </a:cubicBezTo>
                  <a:cubicBezTo>
                    <a:pt x="69" y="55"/>
                    <a:pt x="55" y="69"/>
                    <a:pt x="39"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grpSp>
      <p:grpSp>
        <p:nvGrpSpPr>
          <p:cNvPr id="93" name="组合 92"/>
          <p:cNvGrpSpPr/>
          <p:nvPr/>
        </p:nvGrpSpPr>
        <p:grpSpPr>
          <a:xfrm>
            <a:off x="1798230" y="2384350"/>
            <a:ext cx="905894" cy="822156"/>
            <a:chOff x="8356601" y="152401"/>
            <a:chExt cx="566738" cy="514350"/>
          </a:xfrm>
          <a:solidFill>
            <a:schemeClr val="bg1"/>
          </a:solidFill>
        </p:grpSpPr>
        <p:sp>
          <p:nvSpPr>
            <p:cNvPr id="94" name="Rectangle 541"/>
            <p:cNvSpPr>
              <a:spLocks noChangeArrowheads="1"/>
            </p:cNvSpPr>
            <p:nvPr/>
          </p:nvSpPr>
          <p:spPr bwMode="auto">
            <a:xfrm>
              <a:off x="8564564" y="614363"/>
              <a:ext cx="1492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95" name="Freeform 542"/>
            <p:cNvSpPr/>
            <p:nvPr/>
          </p:nvSpPr>
          <p:spPr bwMode="auto">
            <a:xfrm>
              <a:off x="8520114" y="654051"/>
              <a:ext cx="241300" cy="12700"/>
            </a:xfrm>
            <a:custGeom>
              <a:avLst/>
              <a:gdLst>
                <a:gd name="T0" fmla="*/ 107 w 112"/>
                <a:gd name="T1" fmla="*/ 0 h 6"/>
                <a:gd name="T2" fmla="*/ 4 w 112"/>
                <a:gd name="T3" fmla="*/ 0 h 6"/>
                <a:gd name="T4" fmla="*/ 0 w 112"/>
                <a:gd name="T5" fmla="*/ 5 h 6"/>
                <a:gd name="T6" fmla="*/ 0 w 112"/>
                <a:gd name="T7" fmla="*/ 6 h 6"/>
                <a:gd name="T8" fmla="*/ 112 w 112"/>
                <a:gd name="T9" fmla="*/ 6 h 6"/>
                <a:gd name="T10" fmla="*/ 112 w 112"/>
                <a:gd name="T11" fmla="*/ 5 h 6"/>
                <a:gd name="T12" fmla="*/ 107 w 112"/>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2" h="6">
                  <a:moveTo>
                    <a:pt x="107" y="0"/>
                  </a:moveTo>
                  <a:cubicBezTo>
                    <a:pt x="4" y="0"/>
                    <a:pt x="4" y="0"/>
                    <a:pt x="4" y="0"/>
                  </a:cubicBezTo>
                  <a:cubicBezTo>
                    <a:pt x="2" y="0"/>
                    <a:pt x="0" y="2"/>
                    <a:pt x="0" y="5"/>
                  </a:cubicBezTo>
                  <a:cubicBezTo>
                    <a:pt x="0" y="6"/>
                    <a:pt x="0" y="6"/>
                    <a:pt x="0" y="6"/>
                  </a:cubicBezTo>
                  <a:cubicBezTo>
                    <a:pt x="112" y="6"/>
                    <a:pt x="112" y="6"/>
                    <a:pt x="112" y="6"/>
                  </a:cubicBezTo>
                  <a:cubicBezTo>
                    <a:pt x="112" y="5"/>
                    <a:pt x="112" y="5"/>
                    <a:pt x="112" y="5"/>
                  </a:cubicBezTo>
                  <a:cubicBezTo>
                    <a:pt x="112" y="2"/>
                    <a:pt x="110" y="0"/>
                    <a:pt x="10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96" name="Freeform 543"/>
            <p:cNvSpPr/>
            <p:nvPr/>
          </p:nvSpPr>
          <p:spPr bwMode="auto">
            <a:xfrm>
              <a:off x="8356601" y="193676"/>
              <a:ext cx="566738" cy="412750"/>
            </a:xfrm>
            <a:custGeom>
              <a:avLst/>
              <a:gdLst>
                <a:gd name="T0" fmla="*/ 257 w 263"/>
                <a:gd name="T1" fmla="*/ 0 h 191"/>
                <a:gd name="T2" fmla="*/ 232 w 263"/>
                <a:gd name="T3" fmla="*/ 0 h 191"/>
                <a:gd name="T4" fmla="*/ 224 w 263"/>
                <a:gd name="T5" fmla="*/ 10 h 191"/>
                <a:gd name="T6" fmla="*/ 219 w 263"/>
                <a:gd name="T7" fmla="*/ 16 h 191"/>
                <a:gd name="T8" fmla="*/ 247 w 263"/>
                <a:gd name="T9" fmla="*/ 16 h 191"/>
                <a:gd name="T10" fmla="*/ 247 w 263"/>
                <a:gd name="T11" fmla="*/ 150 h 191"/>
                <a:gd name="T12" fmla="*/ 16 w 263"/>
                <a:gd name="T13" fmla="*/ 150 h 191"/>
                <a:gd name="T14" fmla="*/ 16 w 263"/>
                <a:gd name="T15" fmla="*/ 16 h 191"/>
                <a:gd name="T16" fmla="*/ 158 w 263"/>
                <a:gd name="T17" fmla="*/ 16 h 191"/>
                <a:gd name="T18" fmla="*/ 181 w 263"/>
                <a:gd name="T19" fmla="*/ 0 h 191"/>
                <a:gd name="T20" fmla="*/ 7 w 263"/>
                <a:gd name="T21" fmla="*/ 0 h 191"/>
                <a:gd name="T22" fmla="*/ 0 w 263"/>
                <a:gd name="T23" fmla="*/ 7 h 191"/>
                <a:gd name="T24" fmla="*/ 0 w 263"/>
                <a:gd name="T25" fmla="*/ 185 h 191"/>
                <a:gd name="T26" fmla="*/ 7 w 263"/>
                <a:gd name="T27" fmla="*/ 191 h 191"/>
                <a:gd name="T28" fmla="*/ 257 w 263"/>
                <a:gd name="T29" fmla="*/ 191 h 191"/>
                <a:gd name="T30" fmla="*/ 263 w 263"/>
                <a:gd name="T31" fmla="*/ 185 h 191"/>
                <a:gd name="T32" fmla="*/ 263 w 263"/>
                <a:gd name="T33" fmla="*/ 7 h 191"/>
                <a:gd name="T34" fmla="*/ 257 w 263"/>
                <a:gd name="T35"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3" h="191">
                  <a:moveTo>
                    <a:pt x="257" y="0"/>
                  </a:moveTo>
                  <a:cubicBezTo>
                    <a:pt x="232" y="0"/>
                    <a:pt x="232" y="0"/>
                    <a:pt x="232" y="0"/>
                  </a:cubicBezTo>
                  <a:cubicBezTo>
                    <a:pt x="230" y="3"/>
                    <a:pt x="227" y="6"/>
                    <a:pt x="224" y="10"/>
                  </a:cubicBezTo>
                  <a:cubicBezTo>
                    <a:pt x="219" y="16"/>
                    <a:pt x="219" y="16"/>
                    <a:pt x="219" y="16"/>
                  </a:cubicBezTo>
                  <a:cubicBezTo>
                    <a:pt x="247" y="16"/>
                    <a:pt x="247" y="16"/>
                    <a:pt x="247" y="16"/>
                  </a:cubicBezTo>
                  <a:cubicBezTo>
                    <a:pt x="247" y="150"/>
                    <a:pt x="247" y="150"/>
                    <a:pt x="247" y="150"/>
                  </a:cubicBezTo>
                  <a:cubicBezTo>
                    <a:pt x="16" y="150"/>
                    <a:pt x="16" y="150"/>
                    <a:pt x="16" y="150"/>
                  </a:cubicBezTo>
                  <a:cubicBezTo>
                    <a:pt x="16" y="16"/>
                    <a:pt x="16" y="16"/>
                    <a:pt x="16" y="16"/>
                  </a:cubicBezTo>
                  <a:cubicBezTo>
                    <a:pt x="158" y="16"/>
                    <a:pt x="158" y="16"/>
                    <a:pt x="158" y="16"/>
                  </a:cubicBezTo>
                  <a:cubicBezTo>
                    <a:pt x="181" y="0"/>
                    <a:pt x="181" y="0"/>
                    <a:pt x="181" y="0"/>
                  </a:cubicBezTo>
                  <a:cubicBezTo>
                    <a:pt x="7" y="0"/>
                    <a:pt x="7" y="0"/>
                    <a:pt x="7" y="0"/>
                  </a:cubicBezTo>
                  <a:cubicBezTo>
                    <a:pt x="3" y="0"/>
                    <a:pt x="0" y="3"/>
                    <a:pt x="0" y="7"/>
                  </a:cubicBezTo>
                  <a:cubicBezTo>
                    <a:pt x="0" y="185"/>
                    <a:pt x="0" y="185"/>
                    <a:pt x="0" y="185"/>
                  </a:cubicBezTo>
                  <a:cubicBezTo>
                    <a:pt x="0" y="188"/>
                    <a:pt x="3" y="191"/>
                    <a:pt x="7" y="191"/>
                  </a:cubicBezTo>
                  <a:cubicBezTo>
                    <a:pt x="257" y="191"/>
                    <a:pt x="257" y="191"/>
                    <a:pt x="257" y="191"/>
                  </a:cubicBezTo>
                  <a:cubicBezTo>
                    <a:pt x="260" y="191"/>
                    <a:pt x="263" y="188"/>
                    <a:pt x="263" y="185"/>
                  </a:cubicBezTo>
                  <a:cubicBezTo>
                    <a:pt x="263" y="7"/>
                    <a:pt x="263" y="7"/>
                    <a:pt x="263" y="7"/>
                  </a:cubicBezTo>
                  <a:cubicBezTo>
                    <a:pt x="263" y="3"/>
                    <a:pt x="260" y="0"/>
                    <a:pt x="2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97" name="Freeform 544"/>
            <p:cNvSpPr/>
            <p:nvPr/>
          </p:nvSpPr>
          <p:spPr bwMode="auto">
            <a:xfrm>
              <a:off x="8472489" y="384176"/>
              <a:ext cx="125413" cy="103188"/>
            </a:xfrm>
            <a:custGeom>
              <a:avLst/>
              <a:gdLst>
                <a:gd name="T0" fmla="*/ 18 w 58"/>
                <a:gd name="T1" fmla="*/ 12 h 48"/>
                <a:gd name="T2" fmla="*/ 0 w 58"/>
                <a:gd name="T3" fmla="*/ 44 h 48"/>
                <a:gd name="T4" fmla="*/ 6 w 58"/>
                <a:gd name="T5" fmla="*/ 46 h 48"/>
                <a:gd name="T6" fmla="*/ 19 w 58"/>
                <a:gd name="T7" fmla="*/ 35 h 48"/>
                <a:gd name="T8" fmla="*/ 16 w 58"/>
                <a:gd name="T9" fmla="*/ 47 h 48"/>
                <a:gd name="T10" fmla="*/ 41 w 58"/>
                <a:gd name="T11" fmla="*/ 40 h 48"/>
                <a:gd name="T12" fmla="*/ 58 w 58"/>
                <a:gd name="T13" fmla="*/ 18 h 48"/>
                <a:gd name="T14" fmla="*/ 42 w 58"/>
                <a:gd name="T15" fmla="*/ 0 h 48"/>
                <a:gd name="T16" fmla="*/ 18 w 58"/>
                <a:gd name="T17" fmla="*/ 1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8">
                  <a:moveTo>
                    <a:pt x="18" y="12"/>
                  </a:moveTo>
                  <a:cubicBezTo>
                    <a:pt x="8" y="27"/>
                    <a:pt x="17" y="43"/>
                    <a:pt x="0" y="44"/>
                  </a:cubicBezTo>
                  <a:cubicBezTo>
                    <a:pt x="0" y="44"/>
                    <a:pt x="2" y="45"/>
                    <a:pt x="6" y="46"/>
                  </a:cubicBezTo>
                  <a:cubicBezTo>
                    <a:pt x="13" y="47"/>
                    <a:pt x="18" y="44"/>
                    <a:pt x="19" y="35"/>
                  </a:cubicBezTo>
                  <a:cubicBezTo>
                    <a:pt x="19" y="35"/>
                    <a:pt x="21" y="40"/>
                    <a:pt x="16" y="47"/>
                  </a:cubicBezTo>
                  <a:cubicBezTo>
                    <a:pt x="23" y="48"/>
                    <a:pt x="35" y="45"/>
                    <a:pt x="41" y="40"/>
                  </a:cubicBezTo>
                  <a:cubicBezTo>
                    <a:pt x="55" y="29"/>
                    <a:pt x="58" y="18"/>
                    <a:pt x="58" y="18"/>
                  </a:cubicBezTo>
                  <a:cubicBezTo>
                    <a:pt x="42" y="0"/>
                    <a:pt x="42" y="0"/>
                    <a:pt x="42" y="0"/>
                  </a:cubicBezTo>
                  <a:cubicBezTo>
                    <a:pt x="42" y="0"/>
                    <a:pt x="25" y="2"/>
                    <a:pt x="1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98" name="Freeform 545"/>
            <p:cNvSpPr/>
            <p:nvPr/>
          </p:nvSpPr>
          <p:spPr bwMode="auto">
            <a:xfrm>
              <a:off x="8585201" y="152401"/>
              <a:ext cx="271463" cy="250825"/>
            </a:xfrm>
            <a:custGeom>
              <a:avLst/>
              <a:gdLst>
                <a:gd name="T0" fmla="*/ 103 w 126"/>
                <a:gd name="T1" fmla="*/ 14 h 116"/>
                <a:gd name="T2" fmla="*/ 32 w 126"/>
                <a:gd name="T3" fmla="*/ 63 h 116"/>
                <a:gd name="T4" fmla="*/ 3 w 126"/>
                <a:gd name="T5" fmla="*/ 95 h 116"/>
                <a:gd name="T6" fmla="*/ 18 w 126"/>
                <a:gd name="T7" fmla="*/ 111 h 116"/>
                <a:gd name="T8" fmla="*/ 53 w 126"/>
                <a:gd name="T9" fmla="*/ 87 h 116"/>
                <a:gd name="T10" fmla="*/ 110 w 126"/>
                <a:gd name="T11" fmla="*/ 22 h 116"/>
                <a:gd name="T12" fmla="*/ 103 w 126"/>
                <a:gd name="T13" fmla="*/ 14 h 116"/>
              </a:gdLst>
              <a:ahLst/>
              <a:cxnLst>
                <a:cxn ang="0">
                  <a:pos x="T0" y="T1"/>
                </a:cxn>
                <a:cxn ang="0">
                  <a:pos x="T2" y="T3"/>
                </a:cxn>
                <a:cxn ang="0">
                  <a:pos x="T4" y="T5"/>
                </a:cxn>
                <a:cxn ang="0">
                  <a:pos x="T6" y="T7"/>
                </a:cxn>
                <a:cxn ang="0">
                  <a:pos x="T8" y="T9"/>
                </a:cxn>
                <a:cxn ang="0">
                  <a:pos x="T10" y="T11"/>
                </a:cxn>
                <a:cxn ang="0">
                  <a:pos x="T12" y="T13"/>
                </a:cxn>
              </a:cxnLst>
              <a:rect l="0" t="0" r="r" b="b"/>
              <a:pathLst>
                <a:path w="126" h="116">
                  <a:moveTo>
                    <a:pt x="103" y="14"/>
                  </a:moveTo>
                  <a:cubicBezTo>
                    <a:pt x="83" y="27"/>
                    <a:pt x="51" y="49"/>
                    <a:pt x="32" y="63"/>
                  </a:cubicBezTo>
                  <a:cubicBezTo>
                    <a:pt x="12" y="76"/>
                    <a:pt x="0" y="91"/>
                    <a:pt x="3" y="95"/>
                  </a:cubicBezTo>
                  <a:cubicBezTo>
                    <a:pt x="7" y="100"/>
                    <a:pt x="14" y="107"/>
                    <a:pt x="18" y="111"/>
                  </a:cubicBezTo>
                  <a:cubicBezTo>
                    <a:pt x="22" y="116"/>
                    <a:pt x="38" y="105"/>
                    <a:pt x="53" y="87"/>
                  </a:cubicBezTo>
                  <a:cubicBezTo>
                    <a:pt x="69" y="69"/>
                    <a:pt x="94" y="40"/>
                    <a:pt x="110" y="22"/>
                  </a:cubicBezTo>
                  <a:cubicBezTo>
                    <a:pt x="126" y="4"/>
                    <a:pt x="122" y="0"/>
                    <a:pt x="10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
          <p:nvSpPr>
            <p:cNvPr id="99" name="Freeform 546"/>
            <p:cNvSpPr/>
            <p:nvPr/>
          </p:nvSpPr>
          <p:spPr bwMode="auto">
            <a:xfrm>
              <a:off x="8564564" y="358776"/>
              <a:ext cx="58738" cy="60325"/>
            </a:xfrm>
            <a:custGeom>
              <a:avLst/>
              <a:gdLst>
                <a:gd name="T0" fmla="*/ 9 w 27"/>
                <a:gd name="T1" fmla="*/ 1 h 28"/>
                <a:gd name="T2" fmla="*/ 4 w 27"/>
                <a:gd name="T3" fmla="*/ 1 h 28"/>
                <a:gd name="T4" fmla="*/ 3 w 27"/>
                <a:gd name="T5" fmla="*/ 5 h 28"/>
                <a:gd name="T6" fmla="*/ 2 w 27"/>
                <a:gd name="T7" fmla="*/ 6 h 28"/>
                <a:gd name="T8" fmla="*/ 1 w 27"/>
                <a:gd name="T9" fmla="*/ 10 h 28"/>
                <a:gd name="T10" fmla="*/ 16 w 27"/>
                <a:gd name="T11" fmla="*/ 26 h 28"/>
                <a:gd name="T12" fmla="*/ 20 w 27"/>
                <a:gd name="T13" fmla="*/ 26 h 28"/>
                <a:gd name="T14" fmla="*/ 21 w 27"/>
                <a:gd name="T15" fmla="*/ 26 h 28"/>
                <a:gd name="T16" fmla="*/ 25 w 27"/>
                <a:gd name="T17" fmla="*/ 24 h 28"/>
                <a:gd name="T18" fmla="*/ 26 w 27"/>
                <a:gd name="T19" fmla="*/ 19 h 28"/>
                <a:gd name="T20" fmla="*/ 9 w 27"/>
                <a:gd name="T2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28">
                  <a:moveTo>
                    <a:pt x="9" y="1"/>
                  </a:moveTo>
                  <a:cubicBezTo>
                    <a:pt x="8" y="0"/>
                    <a:pt x="6" y="0"/>
                    <a:pt x="4" y="1"/>
                  </a:cubicBezTo>
                  <a:cubicBezTo>
                    <a:pt x="3" y="2"/>
                    <a:pt x="2" y="4"/>
                    <a:pt x="3" y="5"/>
                  </a:cubicBezTo>
                  <a:cubicBezTo>
                    <a:pt x="2" y="5"/>
                    <a:pt x="2" y="5"/>
                    <a:pt x="2" y="6"/>
                  </a:cubicBezTo>
                  <a:cubicBezTo>
                    <a:pt x="0" y="7"/>
                    <a:pt x="0" y="9"/>
                    <a:pt x="1" y="10"/>
                  </a:cubicBezTo>
                  <a:cubicBezTo>
                    <a:pt x="16" y="26"/>
                    <a:pt x="16" y="26"/>
                    <a:pt x="16" y="26"/>
                  </a:cubicBezTo>
                  <a:cubicBezTo>
                    <a:pt x="17" y="28"/>
                    <a:pt x="19" y="28"/>
                    <a:pt x="20" y="26"/>
                  </a:cubicBezTo>
                  <a:cubicBezTo>
                    <a:pt x="21" y="26"/>
                    <a:pt x="21" y="26"/>
                    <a:pt x="21" y="26"/>
                  </a:cubicBezTo>
                  <a:cubicBezTo>
                    <a:pt x="22" y="26"/>
                    <a:pt x="24" y="26"/>
                    <a:pt x="25" y="24"/>
                  </a:cubicBezTo>
                  <a:cubicBezTo>
                    <a:pt x="26" y="23"/>
                    <a:pt x="27" y="21"/>
                    <a:pt x="26" y="19"/>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grpSp>
      <p:sp>
        <p:nvSpPr>
          <p:cNvPr id="100" name="Freeform 25"/>
          <p:cNvSpPr>
            <a:spLocks noEditPoints="1"/>
          </p:cNvSpPr>
          <p:nvPr/>
        </p:nvSpPr>
        <p:spPr bwMode="auto">
          <a:xfrm>
            <a:off x="6929995" y="2427634"/>
            <a:ext cx="977524" cy="735588"/>
          </a:xfrm>
          <a:custGeom>
            <a:avLst/>
            <a:gdLst>
              <a:gd name="T0" fmla="*/ 679 w 778"/>
              <a:gd name="T1" fmla="*/ 367 h 584"/>
              <a:gd name="T2" fmla="*/ 535 w 778"/>
              <a:gd name="T3" fmla="*/ 146 h 584"/>
              <a:gd name="T4" fmla="*/ 439 w 778"/>
              <a:gd name="T5" fmla="*/ 269 h 584"/>
              <a:gd name="T6" fmla="*/ 391 w 778"/>
              <a:gd name="T7" fmla="*/ 219 h 584"/>
              <a:gd name="T8" fmla="*/ 245 w 778"/>
              <a:gd name="T9" fmla="*/ 389 h 584"/>
              <a:gd name="T10" fmla="*/ 195 w 778"/>
              <a:gd name="T11" fmla="*/ 341 h 584"/>
              <a:gd name="T12" fmla="*/ 97 w 778"/>
              <a:gd name="T13" fmla="*/ 487 h 584"/>
              <a:gd name="T14" fmla="*/ 679 w 778"/>
              <a:gd name="T15" fmla="*/ 487 h 584"/>
              <a:gd name="T16" fmla="*/ 679 w 778"/>
              <a:gd name="T17" fmla="*/ 367 h 584"/>
              <a:gd name="T18" fmla="*/ 730 w 778"/>
              <a:gd name="T19" fmla="*/ 0 h 584"/>
              <a:gd name="T20" fmla="*/ 49 w 778"/>
              <a:gd name="T21" fmla="*/ 0 h 584"/>
              <a:gd name="T22" fmla="*/ 0 w 778"/>
              <a:gd name="T23" fmla="*/ 49 h 584"/>
              <a:gd name="T24" fmla="*/ 0 w 778"/>
              <a:gd name="T25" fmla="*/ 535 h 584"/>
              <a:gd name="T26" fmla="*/ 49 w 778"/>
              <a:gd name="T27" fmla="*/ 584 h 584"/>
              <a:gd name="T28" fmla="*/ 730 w 778"/>
              <a:gd name="T29" fmla="*/ 584 h 584"/>
              <a:gd name="T30" fmla="*/ 778 w 778"/>
              <a:gd name="T31" fmla="*/ 535 h 584"/>
              <a:gd name="T32" fmla="*/ 778 w 778"/>
              <a:gd name="T33" fmla="*/ 49 h 584"/>
              <a:gd name="T34" fmla="*/ 730 w 778"/>
              <a:gd name="T35" fmla="*/ 0 h 584"/>
              <a:gd name="T36" fmla="*/ 706 w 778"/>
              <a:gd name="T37" fmla="*/ 511 h 584"/>
              <a:gd name="T38" fmla="*/ 72 w 778"/>
              <a:gd name="T39" fmla="*/ 511 h 584"/>
              <a:gd name="T40" fmla="*/ 72 w 778"/>
              <a:gd name="T41" fmla="*/ 73 h 584"/>
              <a:gd name="T42" fmla="*/ 706 w 778"/>
              <a:gd name="T43" fmla="*/ 73 h 584"/>
              <a:gd name="T44" fmla="*/ 706 w 778"/>
              <a:gd name="T45" fmla="*/ 511 h 584"/>
              <a:gd name="T46" fmla="*/ 218 w 778"/>
              <a:gd name="T47" fmla="*/ 267 h 584"/>
              <a:gd name="T48" fmla="*/ 291 w 778"/>
              <a:gd name="T49" fmla="*/ 195 h 584"/>
              <a:gd name="T50" fmla="*/ 218 w 778"/>
              <a:gd name="T51" fmla="*/ 122 h 584"/>
              <a:gd name="T52" fmla="*/ 147 w 778"/>
              <a:gd name="T53" fmla="*/ 195 h 584"/>
              <a:gd name="T54" fmla="*/ 218 w 778"/>
              <a:gd name="T55" fmla="*/ 267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78" h="584">
                <a:moveTo>
                  <a:pt x="679" y="367"/>
                </a:moveTo>
                <a:cubicBezTo>
                  <a:pt x="535" y="146"/>
                  <a:pt x="535" y="146"/>
                  <a:pt x="535" y="146"/>
                </a:cubicBezTo>
                <a:cubicBezTo>
                  <a:pt x="439" y="269"/>
                  <a:pt x="439" y="269"/>
                  <a:pt x="439" y="269"/>
                </a:cubicBezTo>
                <a:cubicBezTo>
                  <a:pt x="391" y="219"/>
                  <a:pt x="391" y="219"/>
                  <a:pt x="391" y="219"/>
                </a:cubicBezTo>
                <a:cubicBezTo>
                  <a:pt x="245" y="389"/>
                  <a:pt x="245" y="389"/>
                  <a:pt x="245" y="389"/>
                </a:cubicBezTo>
                <a:cubicBezTo>
                  <a:pt x="195" y="341"/>
                  <a:pt x="195" y="341"/>
                  <a:pt x="195" y="341"/>
                </a:cubicBezTo>
                <a:cubicBezTo>
                  <a:pt x="97" y="487"/>
                  <a:pt x="97" y="487"/>
                  <a:pt x="97" y="487"/>
                </a:cubicBezTo>
                <a:cubicBezTo>
                  <a:pt x="679" y="487"/>
                  <a:pt x="679" y="487"/>
                  <a:pt x="679" y="487"/>
                </a:cubicBezTo>
                <a:lnTo>
                  <a:pt x="679" y="367"/>
                </a:lnTo>
                <a:close/>
                <a:moveTo>
                  <a:pt x="730" y="0"/>
                </a:moveTo>
                <a:cubicBezTo>
                  <a:pt x="49" y="0"/>
                  <a:pt x="49" y="0"/>
                  <a:pt x="49" y="0"/>
                </a:cubicBezTo>
                <a:cubicBezTo>
                  <a:pt x="19" y="0"/>
                  <a:pt x="0" y="19"/>
                  <a:pt x="0" y="49"/>
                </a:cubicBezTo>
                <a:cubicBezTo>
                  <a:pt x="0" y="535"/>
                  <a:pt x="0" y="535"/>
                  <a:pt x="0" y="535"/>
                </a:cubicBezTo>
                <a:cubicBezTo>
                  <a:pt x="0" y="560"/>
                  <a:pt x="24" y="584"/>
                  <a:pt x="49" y="584"/>
                </a:cubicBezTo>
                <a:cubicBezTo>
                  <a:pt x="730" y="584"/>
                  <a:pt x="730" y="584"/>
                  <a:pt x="730" y="584"/>
                </a:cubicBezTo>
                <a:cubicBezTo>
                  <a:pt x="754" y="584"/>
                  <a:pt x="778" y="558"/>
                  <a:pt x="778" y="535"/>
                </a:cubicBezTo>
                <a:cubicBezTo>
                  <a:pt x="778" y="49"/>
                  <a:pt x="778" y="49"/>
                  <a:pt x="778" y="49"/>
                </a:cubicBezTo>
                <a:cubicBezTo>
                  <a:pt x="778" y="24"/>
                  <a:pt x="753" y="0"/>
                  <a:pt x="730" y="0"/>
                </a:cubicBezTo>
                <a:close/>
                <a:moveTo>
                  <a:pt x="706" y="511"/>
                </a:moveTo>
                <a:cubicBezTo>
                  <a:pt x="72" y="511"/>
                  <a:pt x="72" y="511"/>
                  <a:pt x="72" y="511"/>
                </a:cubicBezTo>
                <a:cubicBezTo>
                  <a:pt x="72" y="73"/>
                  <a:pt x="72" y="73"/>
                  <a:pt x="72" y="73"/>
                </a:cubicBezTo>
                <a:cubicBezTo>
                  <a:pt x="706" y="73"/>
                  <a:pt x="706" y="73"/>
                  <a:pt x="706" y="73"/>
                </a:cubicBezTo>
                <a:lnTo>
                  <a:pt x="706" y="511"/>
                </a:lnTo>
                <a:close/>
                <a:moveTo>
                  <a:pt x="218" y="267"/>
                </a:moveTo>
                <a:cubicBezTo>
                  <a:pt x="258" y="267"/>
                  <a:pt x="291" y="235"/>
                  <a:pt x="291" y="195"/>
                </a:cubicBezTo>
                <a:cubicBezTo>
                  <a:pt x="291" y="156"/>
                  <a:pt x="258" y="122"/>
                  <a:pt x="218" y="122"/>
                </a:cubicBezTo>
                <a:cubicBezTo>
                  <a:pt x="179" y="122"/>
                  <a:pt x="147" y="156"/>
                  <a:pt x="147" y="195"/>
                </a:cubicBezTo>
                <a:cubicBezTo>
                  <a:pt x="147" y="235"/>
                  <a:pt x="179" y="267"/>
                  <a:pt x="218" y="267"/>
                </a:cubicBezTo>
                <a:close/>
              </a:path>
            </a:pathLst>
          </a:custGeom>
          <a:solidFill>
            <a:schemeClr val="bg1"/>
          </a:solidFill>
          <a:ln>
            <a:noFill/>
          </a:ln>
        </p:spPr>
        <p:txBody>
          <a:bodyPr vert="horz" wrap="square" lIns="91440" tIns="45720" rIns="91440" bIns="45720" numCol="1" anchor="t" anchorCtr="0" compatLnSpc="1"/>
          <a:lstStyle/>
          <a:p>
            <a:endParaRPr lang="en-US" sz="3600">
              <a:latin typeface="华文细黑" panose="02010600040101010101" pitchFamily="2" charset="-122"/>
              <a:ea typeface="华文细黑" panose="0201060004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p:cTn id="7" dur="500" fill="hold"/>
                                        <p:tgtEl>
                                          <p:spTgt spid="63"/>
                                        </p:tgtEl>
                                        <p:attrNameLst>
                                          <p:attrName>ppt_w</p:attrName>
                                        </p:attrNameLst>
                                      </p:cBhvr>
                                      <p:tavLst>
                                        <p:tav tm="0">
                                          <p:val>
                                            <p:fltVal val="0"/>
                                          </p:val>
                                        </p:tav>
                                        <p:tav tm="100000">
                                          <p:val>
                                            <p:strVal val="#ppt_w"/>
                                          </p:val>
                                        </p:tav>
                                      </p:tavLst>
                                    </p:anim>
                                    <p:anim calcmode="lin" valueType="num">
                                      <p:cBhvr>
                                        <p:cTn id="8" dur="500" fill="hold"/>
                                        <p:tgtEl>
                                          <p:spTgt spid="63"/>
                                        </p:tgtEl>
                                        <p:attrNameLst>
                                          <p:attrName>ppt_h</p:attrName>
                                        </p:attrNameLst>
                                      </p:cBhvr>
                                      <p:tavLst>
                                        <p:tav tm="0">
                                          <p:val>
                                            <p:fltVal val="0"/>
                                          </p:val>
                                        </p:tav>
                                        <p:tav tm="100000">
                                          <p:val>
                                            <p:strVal val="#ppt_h"/>
                                          </p:val>
                                        </p:tav>
                                      </p:tavLst>
                                    </p:anim>
                                  </p:childTnLst>
                                </p:cTn>
                              </p:par>
                              <p:par>
                                <p:cTn id="9" presetID="53" presetClass="entr" presetSubtype="16" fill="hold" nodeType="withEffect">
                                  <p:stCondLst>
                                    <p:cond delay="0"/>
                                  </p:stCondLst>
                                  <p:childTnLst>
                                    <p:set>
                                      <p:cBhvr>
                                        <p:cTn id="10" dur="1" fill="hold">
                                          <p:stCondLst>
                                            <p:cond delay="0"/>
                                          </p:stCondLst>
                                        </p:cTn>
                                        <p:tgtEl>
                                          <p:spTgt spid="93"/>
                                        </p:tgtEl>
                                        <p:attrNameLst>
                                          <p:attrName>style.visibility</p:attrName>
                                        </p:attrNameLst>
                                      </p:cBhvr>
                                      <p:to>
                                        <p:strVal val="visible"/>
                                      </p:to>
                                    </p:set>
                                    <p:anim calcmode="lin" valueType="num">
                                      <p:cBhvr>
                                        <p:cTn id="11" dur="500" fill="hold"/>
                                        <p:tgtEl>
                                          <p:spTgt spid="93"/>
                                        </p:tgtEl>
                                        <p:attrNameLst>
                                          <p:attrName>ppt_w</p:attrName>
                                        </p:attrNameLst>
                                      </p:cBhvr>
                                      <p:tavLst>
                                        <p:tav tm="0">
                                          <p:val>
                                            <p:fltVal val="0"/>
                                          </p:val>
                                        </p:tav>
                                        <p:tav tm="100000">
                                          <p:val>
                                            <p:strVal val="#ppt_w"/>
                                          </p:val>
                                        </p:tav>
                                      </p:tavLst>
                                    </p:anim>
                                    <p:anim calcmode="lin" valueType="num">
                                      <p:cBhvr>
                                        <p:cTn id="12" dur="500" fill="hold"/>
                                        <p:tgtEl>
                                          <p:spTgt spid="93"/>
                                        </p:tgtEl>
                                        <p:attrNameLst>
                                          <p:attrName>ppt_h</p:attrName>
                                        </p:attrNameLst>
                                      </p:cBhvr>
                                      <p:tavLst>
                                        <p:tav tm="0">
                                          <p:val>
                                            <p:fltVal val="0"/>
                                          </p:val>
                                        </p:tav>
                                        <p:tav tm="100000">
                                          <p:val>
                                            <p:strVal val="#ppt_h"/>
                                          </p:val>
                                        </p:tav>
                                      </p:tavLst>
                                    </p:anim>
                                    <p:animEffect transition="in" filter="fade">
                                      <p:cBhvr>
                                        <p:cTn id="13" dur="500"/>
                                        <p:tgtEl>
                                          <p:spTgt spid="93"/>
                                        </p:tgtEl>
                                      </p:cBhvr>
                                    </p:animEffect>
                                  </p:childTnLst>
                                </p:cTn>
                              </p:par>
                            </p:childTnLst>
                          </p:cTn>
                        </p:par>
                        <p:par>
                          <p:cTn id="14" fill="hold">
                            <p:stCondLst>
                              <p:cond delay="500"/>
                            </p:stCondLst>
                            <p:childTnLst>
                              <p:par>
                                <p:cTn id="15" presetID="23" presetClass="entr" presetSubtype="16" fill="hold" nodeType="afterEffect">
                                  <p:stCondLst>
                                    <p:cond delay="0"/>
                                  </p:stCondLst>
                                  <p:childTnLst>
                                    <p:set>
                                      <p:cBhvr>
                                        <p:cTn id="16" dur="1" fill="hold">
                                          <p:stCondLst>
                                            <p:cond delay="0"/>
                                          </p:stCondLst>
                                        </p:cTn>
                                        <p:tgtEl>
                                          <p:spTgt spid="64"/>
                                        </p:tgtEl>
                                        <p:attrNameLst>
                                          <p:attrName>style.visibility</p:attrName>
                                        </p:attrNameLst>
                                      </p:cBhvr>
                                      <p:to>
                                        <p:strVal val="visible"/>
                                      </p:to>
                                    </p:set>
                                    <p:anim calcmode="lin" valueType="num">
                                      <p:cBhvr>
                                        <p:cTn id="17" dur="500" fill="hold"/>
                                        <p:tgtEl>
                                          <p:spTgt spid="64"/>
                                        </p:tgtEl>
                                        <p:attrNameLst>
                                          <p:attrName>ppt_w</p:attrName>
                                        </p:attrNameLst>
                                      </p:cBhvr>
                                      <p:tavLst>
                                        <p:tav tm="0">
                                          <p:val>
                                            <p:fltVal val="0"/>
                                          </p:val>
                                        </p:tav>
                                        <p:tav tm="100000">
                                          <p:val>
                                            <p:strVal val="#ppt_w"/>
                                          </p:val>
                                        </p:tav>
                                      </p:tavLst>
                                    </p:anim>
                                    <p:anim calcmode="lin" valueType="num">
                                      <p:cBhvr>
                                        <p:cTn id="18" dur="500" fill="hold"/>
                                        <p:tgtEl>
                                          <p:spTgt spid="64"/>
                                        </p:tgtEl>
                                        <p:attrNameLst>
                                          <p:attrName>ppt_h</p:attrName>
                                        </p:attrNameLst>
                                      </p:cBhvr>
                                      <p:tavLst>
                                        <p:tav tm="0">
                                          <p:val>
                                            <p:fltVal val="0"/>
                                          </p:val>
                                        </p:tav>
                                        <p:tav tm="100000">
                                          <p:val>
                                            <p:strVal val="#ppt_h"/>
                                          </p:val>
                                        </p:tav>
                                      </p:tavLst>
                                    </p:anim>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65"/>
                                        </p:tgtEl>
                                        <p:attrNameLst>
                                          <p:attrName>style.visibility</p:attrName>
                                        </p:attrNameLst>
                                      </p:cBhvr>
                                      <p:to>
                                        <p:strVal val="visible"/>
                                      </p:to>
                                    </p:set>
                                    <p:anim calcmode="lin" valueType="num">
                                      <p:cBhvr>
                                        <p:cTn id="22" dur="500" fill="hold"/>
                                        <p:tgtEl>
                                          <p:spTgt spid="65"/>
                                        </p:tgtEl>
                                        <p:attrNameLst>
                                          <p:attrName>ppt_w</p:attrName>
                                        </p:attrNameLst>
                                      </p:cBhvr>
                                      <p:tavLst>
                                        <p:tav tm="0">
                                          <p:val>
                                            <p:fltVal val="0"/>
                                          </p:val>
                                        </p:tav>
                                        <p:tav tm="100000">
                                          <p:val>
                                            <p:strVal val="#ppt_w"/>
                                          </p:val>
                                        </p:tav>
                                      </p:tavLst>
                                    </p:anim>
                                    <p:anim calcmode="lin" valueType="num">
                                      <p:cBhvr>
                                        <p:cTn id="23" dur="500" fill="hold"/>
                                        <p:tgtEl>
                                          <p:spTgt spid="65"/>
                                        </p:tgtEl>
                                        <p:attrNameLst>
                                          <p:attrName>ppt_h</p:attrName>
                                        </p:attrNameLst>
                                      </p:cBhvr>
                                      <p:tavLst>
                                        <p:tav tm="0">
                                          <p:val>
                                            <p:fltVal val="0"/>
                                          </p:val>
                                        </p:tav>
                                        <p:tav tm="100000">
                                          <p:val>
                                            <p:strVal val="#ppt_h"/>
                                          </p:val>
                                        </p:tav>
                                      </p:tavLst>
                                    </p:anim>
                                    <p:animEffect transition="in" filter="fade">
                                      <p:cBhvr>
                                        <p:cTn id="24" dur="500"/>
                                        <p:tgtEl>
                                          <p:spTgt spid="65"/>
                                        </p:tgtEl>
                                      </p:cBhvr>
                                    </p:animEffect>
                                  </p:childTnLst>
                                </p:cTn>
                              </p:par>
                            </p:childTnLst>
                          </p:cTn>
                        </p:par>
                        <p:par>
                          <p:cTn id="25" fill="hold">
                            <p:stCondLst>
                              <p:cond delay="1500"/>
                            </p:stCondLst>
                            <p:childTnLst>
                              <p:par>
                                <p:cTn id="26" presetID="9" presetClass="entr" presetSubtype="0" fill="hold" grpId="0" nodeType="after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dissolve">
                                      <p:cBhvr>
                                        <p:cTn id="28" dur="500"/>
                                        <p:tgtEl>
                                          <p:spTgt spid="66"/>
                                        </p:tgtEl>
                                      </p:cBhvr>
                                    </p:animEffect>
                                  </p:childTnLst>
                                </p:cTn>
                              </p:par>
                            </p:childTnLst>
                          </p:cTn>
                        </p:par>
                        <p:par>
                          <p:cTn id="29" fill="hold">
                            <p:stCondLst>
                              <p:cond delay="2000"/>
                            </p:stCondLst>
                            <p:childTnLst>
                              <p:par>
                                <p:cTn id="30" presetID="23" presetClass="entr" presetSubtype="16" fill="hold" grpId="0" nodeType="afterEffect">
                                  <p:stCondLst>
                                    <p:cond delay="0"/>
                                  </p:stCondLst>
                                  <p:childTnLst>
                                    <p:set>
                                      <p:cBhvr>
                                        <p:cTn id="31" dur="1" fill="hold">
                                          <p:stCondLst>
                                            <p:cond delay="0"/>
                                          </p:stCondLst>
                                        </p:cTn>
                                        <p:tgtEl>
                                          <p:spTgt spid="67"/>
                                        </p:tgtEl>
                                        <p:attrNameLst>
                                          <p:attrName>style.visibility</p:attrName>
                                        </p:attrNameLst>
                                      </p:cBhvr>
                                      <p:to>
                                        <p:strVal val="visible"/>
                                      </p:to>
                                    </p:set>
                                    <p:anim calcmode="lin" valueType="num">
                                      <p:cBhvr>
                                        <p:cTn id="32" dur="500" fill="hold"/>
                                        <p:tgtEl>
                                          <p:spTgt spid="67"/>
                                        </p:tgtEl>
                                        <p:attrNameLst>
                                          <p:attrName>ppt_w</p:attrName>
                                        </p:attrNameLst>
                                      </p:cBhvr>
                                      <p:tavLst>
                                        <p:tav tm="0">
                                          <p:val>
                                            <p:fltVal val="0"/>
                                          </p:val>
                                        </p:tav>
                                        <p:tav tm="100000">
                                          <p:val>
                                            <p:strVal val="#ppt_w"/>
                                          </p:val>
                                        </p:tav>
                                      </p:tavLst>
                                    </p:anim>
                                    <p:anim calcmode="lin" valueType="num">
                                      <p:cBhvr>
                                        <p:cTn id="33" dur="500" fill="hold"/>
                                        <p:tgtEl>
                                          <p:spTgt spid="67"/>
                                        </p:tgtEl>
                                        <p:attrNameLst>
                                          <p:attrName>ppt_h</p:attrName>
                                        </p:attrNameLst>
                                      </p:cBhvr>
                                      <p:tavLst>
                                        <p:tav tm="0">
                                          <p:val>
                                            <p:fltVal val="0"/>
                                          </p:val>
                                        </p:tav>
                                        <p:tav tm="100000">
                                          <p:val>
                                            <p:strVal val="#ppt_h"/>
                                          </p:val>
                                        </p:tav>
                                      </p:tavLst>
                                    </p:anim>
                                  </p:childTnLst>
                                </p:cTn>
                              </p:par>
                              <p:par>
                                <p:cTn id="34" presetID="53" presetClass="entr" presetSubtype="16" fill="hold" nodeType="withEffect">
                                  <p:stCondLst>
                                    <p:cond delay="0"/>
                                  </p:stCondLst>
                                  <p:childTnLst>
                                    <p:set>
                                      <p:cBhvr>
                                        <p:cTn id="35" dur="1" fill="hold">
                                          <p:stCondLst>
                                            <p:cond delay="0"/>
                                          </p:stCondLst>
                                        </p:cTn>
                                        <p:tgtEl>
                                          <p:spTgt spid="79"/>
                                        </p:tgtEl>
                                        <p:attrNameLst>
                                          <p:attrName>style.visibility</p:attrName>
                                        </p:attrNameLst>
                                      </p:cBhvr>
                                      <p:to>
                                        <p:strVal val="visible"/>
                                      </p:to>
                                    </p:set>
                                    <p:anim calcmode="lin" valueType="num">
                                      <p:cBhvr>
                                        <p:cTn id="36" dur="500" fill="hold"/>
                                        <p:tgtEl>
                                          <p:spTgt spid="79"/>
                                        </p:tgtEl>
                                        <p:attrNameLst>
                                          <p:attrName>ppt_w</p:attrName>
                                        </p:attrNameLst>
                                      </p:cBhvr>
                                      <p:tavLst>
                                        <p:tav tm="0">
                                          <p:val>
                                            <p:fltVal val="0"/>
                                          </p:val>
                                        </p:tav>
                                        <p:tav tm="100000">
                                          <p:val>
                                            <p:strVal val="#ppt_w"/>
                                          </p:val>
                                        </p:tav>
                                      </p:tavLst>
                                    </p:anim>
                                    <p:anim calcmode="lin" valueType="num">
                                      <p:cBhvr>
                                        <p:cTn id="37" dur="500" fill="hold"/>
                                        <p:tgtEl>
                                          <p:spTgt spid="79"/>
                                        </p:tgtEl>
                                        <p:attrNameLst>
                                          <p:attrName>ppt_h</p:attrName>
                                        </p:attrNameLst>
                                      </p:cBhvr>
                                      <p:tavLst>
                                        <p:tav tm="0">
                                          <p:val>
                                            <p:fltVal val="0"/>
                                          </p:val>
                                        </p:tav>
                                        <p:tav tm="100000">
                                          <p:val>
                                            <p:strVal val="#ppt_h"/>
                                          </p:val>
                                        </p:tav>
                                      </p:tavLst>
                                    </p:anim>
                                    <p:animEffect transition="in" filter="fade">
                                      <p:cBhvr>
                                        <p:cTn id="38" dur="500"/>
                                        <p:tgtEl>
                                          <p:spTgt spid="79"/>
                                        </p:tgtEl>
                                      </p:cBhvr>
                                    </p:animEffect>
                                  </p:childTnLst>
                                </p:cTn>
                              </p:par>
                            </p:childTnLst>
                          </p:cTn>
                        </p:par>
                        <p:par>
                          <p:cTn id="39" fill="hold">
                            <p:stCondLst>
                              <p:cond delay="2500"/>
                            </p:stCondLst>
                            <p:childTnLst>
                              <p:par>
                                <p:cTn id="40" presetID="23" presetClass="entr" presetSubtype="16" fill="hold" nodeType="afterEffect">
                                  <p:stCondLst>
                                    <p:cond delay="0"/>
                                  </p:stCondLst>
                                  <p:childTnLst>
                                    <p:set>
                                      <p:cBhvr>
                                        <p:cTn id="41" dur="1" fill="hold">
                                          <p:stCondLst>
                                            <p:cond delay="0"/>
                                          </p:stCondLst>
                                        </p:cTn>
                                        <p:tgtEl>
                                          <p:spTgt spid="68"/>
                                        </p:tgtEl>
                                        <p:attrNameLst>
                                          <p:attrName>style.visibility</p:attrName>
                                        </p:attrNameLst>
                                      </p:cBhvr>
                                      <p:to>
                                        <p:strVal val="visible"/>
                                      </p:to>
                                    </p:set>
                                    <p:anim calcmode="lin" valueType="num">
                                      <p:cBhvr>
                                        <p:cTn id="42" dur="500" fill="hold"/>
                                        <p:tgtEl>
                                          <p:spTgt spid="68"/>
                                        </p:tgtEl>
                                        <p:attrNameLst>
                                          <p:attrName>ppt_w</p:attrName>
                                        </p:attrNameLst>
                                      </p:cBhvr>
                                      <p:tavLst>
                                        <p:tav tm="0">
                                          <p:val>
                                            <p:fltVal val="0"/>
                                          </p:val>
                                        </p:tav>
                                        <p:tav tm="100000">
                                          <p:val>
                                            <p:strVal val="#ppt_w"/>
                                          </p:val>
                                        </p:tav>
                                      </p:tavLst>
                                    </p:anim>
                                    <p:anim calcmode="lin" valueType="num">
                                      <p:cBhvr>
                                        <p:cTn id="43" dur="500" fill="hold"/>
                                        <p:tgtEl>
                                          <p:spTgt spid="68"/>
                                        </p:tgtEl>
                                        <p:attrNameLst>
                                          <p:attrName>ppt_h</p:attrName>
                                        </p:attrNameLst>
                                      </p:cBhvr>
                                      <p:tavLst>
                                        <p:tav tm="0">
                                          <p:val>
                                            <p:fltVal val="0"/>
                                          </p:val>
                                        </p:tav>
                                        <p:tav tm="100000">
                                          <p:val>
                                            <p:strVal val="#ppt_h"/>
                                          </p:val>
                                        </p:tav>
                                      </p:tavLst>
                                    </p:anim>
                                  </p:childTnLst>
                                </p:cTn>
                              </p:par>
                            </p:childTnLst>
                          </p:cTn>
                        </p:par>
                        <p:par>
                          <p:cTn id="44" fill="hold">
                            <p:stCondLst>
                              <p:cond delay="3000"/>
                            </p:stCondLst>
                            <p:childTnLst>
                              <p:par>
                                <p:cTn id="45" presetID="53" presetClass="entr" presetSubtype="16" fill="hold" grpId="0" nodeType="afterEffect">
                                  <p:stCondLst>
                                    <p:cond delay="0"/>
                                  </p:stCondLst>
                                  <p:childTnLst>
                                    <p:set>
                                      <p:cBhvr>
                                        <p:cTn id="46" dur="1" fill="hold">
                                          <p:stCondLst>
                                            <p:cond delay="0"/>
                                          </p:stCondLst>
                                        </p:cTn>
                                        <p:tgtEl>
                                          <p:spTgt spid="69"/>
                                        </p:tgtEl>
                                        <p:attrNameLst>
                                          <p:attrName>style.visibility</p:attrName>
                                        </p:attrNameLst>
                                      </p:cBhvr>
                                      <p:to>
                                        <p:strVal val="visible"/>
                                      </p:to>
                                    </p:set>
                                    <p:anim calcmode="lin" valueType="num">
                                      <p:cBhvr>
                                        <p:cTn id="47" dur="500" fill="hold"/>
                                        <p:tgtEl>
                                          <p:spTgt spid="69"/>
                                        </p:tgtEl>
                                        <p:attrNameLst>
                                          <p:attrName>ppt_w</p:attrName>
                                        </p:attrNameLst>
                                      </p:cBhvr>
                                      <p:tavLst>
                                        <p:tav tm="0">
                                          <p:val>
                                            <p:fltVal val="0"/>
                                          </p:val>
                                        </p:tav>
                                        <p:tav tm="100000">
                                          <p:val>
                                            <p:strVal val="#ppt_w"/>
                                          </p:val>
                                        </p:tav>
                                      </p:tavLst>
                                    </p:anim>
                                    <p:anim calcmode="lin" valueType="num">
                                      <p:cBhvr>
                                        <p:cTn id="48" dur="500" fill="hold"/>
                                        <p:tgtEl>
                                          <p:spTgt spid="69"/>
                                        </p:tgtEl>
                                        <p:attrNameLst>
                                          <p:attrName>ppt_h</p:attrName>
                                        </p:attrNameLst>
                                      </p:cBhvr>
                                      <p:tavLst>
                                        <p:tav tm="0">
                                          <p:val>
                                            <p:fltVal val="0"/>
                                          </p:val>
                                        </p:tav>
                                        <p:tav tm="100000">
                                          <p:val>
                                            <p:strVal val="#ppt_h"/>
                                          </p:val>
                                        </p:tav>
                                      </p:tavLst>
                                    </p:anim>
                                    <p:animEffect transition="in" filter="fade">
                                      <p:cBhvr>
                                        <p:cTn id="49" dur="500"/>
                                        <p:tgtEl>
                                          <p:spTgt spid="69"/>
                                        </p:tgtEl>
                                      </p:cBhvr>
                                    </p:animEffect>
                                  </p:childTnLst>
                                </p:cTn>
                              </p:par>
                            </p:childTnLst>
                          </p:cTn>
                        </p:par>
                        <p:par>
                          <p:cTn id="50" fill="hold">
                            <p:stCondLst>
                              <p:cond delay="3500"/>
                            </p:stCondLst>
                            <p:childTnLst>
                              <p:par>
                                <p:cTn id="51" presetID="9" presetClass="entr" presetSubtype="0" fill="hold" grpId="0" nodeType="afterEffect">
                                  <p:stCondLst>
                                    <p:cond delay="0"/>
                                  </p:stCondLst>
                                  <p:childTnLst>
                                    <p:set>
                                      <p:cBhvr>
                                        <p:cTn id="52" dur="1" fill="hold">
                                          <p:stCondLst>
                                            <p:cond delay="0"/>
                                          </p:stCondLst>
                                        </p:cTn>
                                        <p:tgtEl>
                                          <p:spTgt spid="70"/>
                                        </p:tgtEl>
                                        <p:attrNameLst>
                                          <p:attrName>style.visibility</p:attrName>
                                        </p:attrNameLst>
                                      </p:cBhvr>
                                      <p:to>
                                        <p:strVal val="visible"/>
                                      </p:to>
                                    </p:set>
                                    <p:animEffect transition="in" filter="dissolve">
                                      <p:cBhvr>
                                        <p:cTn id="53" dur="500"/>
                                        <p:tgtEl>
                                          <p:spTgt spid="70"/>
                                        </p:tgtEl>
                                      </p:cBhvr>
                                    </p:animEffect>
                                  </p:childTnLst>
                                </p:cTn>
                              </p:par>
                            </p:childTnLst>
                          </p:cTn>
                        </p:par>
                        <p:par>
                          <p:cTn id="54" fill="hold">
                            <p:stCondLst>
                              <p:cond delay="4000"/>
                            </p:stCondLst>
                            <p:childTnLst>
                              <p:par>
                                <p:cTn id="55" presetID="23" presetClass="entr" presetSubtype="16" fill="hold" grpId="0" nodeType="afterEffect">
                                  <p:stCondLst>
                                    <p:cond delay="0"/>
                                  </p:stCondLst>
                                  <p:childTnLst>
                                    <p:set>
                                      <p:cBhvr>
                                        <p:cTn id="56" dur="1" fill="hold">
                                          <p:stCondLst>
                                            <p:cond delay="0"/>
                                          </p:stCondLst>
                                        </p:cTn>
                                        <p:tgtEl>
                                          <p:spTgt spid="71"/>
                                        </p:tgtEl>
                                        <p:attrNameLst>
                                          <p:attrName>style.visibility</p:attrName>
                                        </p:attrNameLst>
                                      </p:cBhvr>
                                      <p:to>
                                        <p:strVal val="visible"/>
                                      </p:to>
                                    </p:set>
                                    <p:anim calcmode="lin" valueType="num">
                                      <p:cBhvr>
                                        <p:cTn id="57" dur="500" fill="hold"/>
                                        <p:tgtEl>
                                          <p:spTgt spid="71"/>
                                        </p:tgtEl>
                                        <p:attrNameLst>
                                          <p:attrName>ppt_w</p:attrName>
                                        </p:attrNameLst>
                                      </p:cBhvr>
                                      <p:tavLst>
                                        <p:tav tm="0">
                                          <p:val>
                                            <p:fltVal val="0"/>
                                          </p:val>
                                        </p:tav>
                                        <p:tav tm="100000">
                                          <p:val>
                                            <p:strVal val="#ppt_w"/>
                                          </p:val>
                                        </p:tav>
                                      </p:tavLst>
                                    </p:anim>
                                    <p:anim calcmode="lin" valueType="num">
                                      <p:cBhvr>
                                        <p:cTn id="58" dur="500" fill="hold"/>
                                        <p:tgtEl>
                                          <p:spTgt spid="71"/>
                                        </p:tgtEl>
                                        <p:attrNameLst>
                                          <p:attrName>ppt_h</p:attrName>
                                        </p:attrNameLst>
                                      </p:cBhvr>
                                      <p:tavLst>
                                        <p:tav tm="0">
                                          <p:val>
                                            <p:fltVal val="0"/>
                                          </p:val>
                                        </p:tav>
                                        <p:tav tm="100000">
                                          <p:val>
                                            <p:strVal val="#ppt_h"/>
                                          </p:val>
                                        </p:tav>
                                      </p:tavLst>
                                    </p:anim>
                                  </p:childTnLst>
                                </p:cTn>
                              </p:par>
                              <p:par>
                                <p:cTn id="59" presetID="53" presetClass="entr" presetSubtype="16" fill="hold" grpId="0" nodeType="withEffect">
                                  <p:stCondLst>
                                    <p:cond delay="0"/>
                                  </p:stCondLst>
                                  <p:childTnLst>
                                    <p:set>
                                      <p:cBhvr>
                                        <p:cTn id="60" dur="1" fill="hold">
                                          <p:stCondLst>
                                            <p:cond delay="0"/>
                                          </p:stCondLst>
                                        </p:cTn>
                                        <p:tgtEl>
                                          <p:spTgt spid="100"/>
                                        </p:tgtEl>
                                        <p:attrNameLst>
                                          <p:attrName>style.visibility</p:attrName>
                                        </p:attrNameLst>
                                      </p:cBhvr>
                                      <p:to>
                                        <p:strVal val="visible"/>
                                      </p:to>
                                    </p:set>
                                    <p:anim calcmode="lin" valueType="num">
                                      <p:cBhvr>
                                        <p:cTn id="61" dur="500" fill="hold"/>
                                        <p:tgtEl>
                                          <p:spTgt spid="100"/>
                                        </p:tgtEl>
                                        <p:attrNameLst>
                                          <p:attrName>ppt_w</p:attrName>
                                        </p:attrNameLst>
                                      </p:cBhvr>
                                      <p:tavLst>
                                        <p:tav tm="0">
                                          <p:val>
                                            <p:fltVal val="0"/>
                                          </p:val>
                                        </p:tav>
                                        <p:tav tm="100000">
                                          <p:val>
                                            <p:strVal val="#ppt_w"/>
                                          </p:val>
                                        </p:tav>
                                      </p:tavLst>
                                    </p:anim>
                                    <p:anim calcmode="lin" valueType="num">
                                      <p:cBhvr>
                                        <p:cTn id="62" dur="500" fill="hold"/>
                                        <p:tgtEl>
                                          <p:spTgt spid="100"/>
                                        </p:tgtEl>
                                        <p:attrNameLst>
                                          <p:attrName>ppt_h</p:attrName>
                                        </p:attrNameLst>
                                      </p:cBhvr>
                                      <p:tavLst>
                                        <p:tav tm="0">
                                          <p:val>
                                            <p:fltVal val="0"/>
                                          </p:val>
                                        </p:tav>
                                        <p:tav tm="100000">
                                          <p:val>
                                            <p:strVal val="#ppt_h"/>
                                          </p:val>
                                        </p:tav>
                                      </p:tavLst>
                                    </p:anim>
                                    <p:animEffect transition="in" filter="fade">
                                      <p:cBhvr>
                                        <p:cTn id="63" dur="500"/>
                                        <p:tgtEl>
                                          <p:spTgt spid="100"/>
                                        </p:tgtEl>
                                      </p:cBhvr>
                                    </p:animEffect>
                                  </p:childTnLst>
                                </p:cTn>
                              </p:par>
                            </p:childTnLst>
                          </p:cTn>
                        </p:par>
                        <p:par>
                          <p:cTn id="64" fill="hold">
                            <p:stCondLst>
                              <p:cond delay="4500"/>
                            </p:stCondLst>
                            <p:childTnLst>
                              <p:par>
                                <p:cTn id="65" presetID="23" presetClass="entr" presetSubtype="16" fill="hold" nodeType="afterEffect">
                                  <p:stCondLst>
                                    <p:cond delay="0"/>
                                  </p:stCondLst>
                                  <p:childTnLst>
                                    <p:set>
                                      <p:cBhvr>
                                        <p:cTn id="66" dur="1" fill="hold">
                                          <p:stCondLst>
                                            <p:cond delay="0"/>
                                          </p:stCondLst>
                                        </p:cTn>
                                        <p:tgtEl>
                                          <p:spTgt spid="72"/>
                                        </p:tgtEl>
                                        <p:attrNameLst>
                                          <p:attrName>style.visibility</p:attrName>
                                        </p:attrNameLst>
                                      </p:cBhvr>
                                      <p:to>
                                        <p:strVal val="visible"/>
                                      </p:to>
                                    </p:set>
                                    <p:anim calcmode="lin" valueType="num">
                                      <p:cBhvr>
                                        <p:cTn id="67" dur="500" fill="hold"/>
                                        <p:tgtEl>
                                          <p:spTgt spid="72"/>
                                        </p:tgtEl>
                                        <p:attrNameLst>
                                          <p:attrName>ppt_w</p:attrName>
                                        </p:attrNameLst>
                                      </p:cBhvr>
                                      <p:tavLst>
                                        <p:tav tm="0">
                                          <p:val>
                                            <p:fltVal val="0"/>
                                          </p:val>
                                        </p:tav>
                                        <p:tav tm="100000">
                                          <p:val>
                                            <p:strVal val="#ppt_w"/>
                                          </p:val>
                                        </p:tav>
                                      </p:tavLst>
                                    </p:anim>
                                    <p:anim calcmode="lin" valueType="num">
                                      <p:cBhvr>
                                        <p:cTn id="68" dur="500" fill="hold"/>
                                        <p:tgtEl>
                                          <p:spTgt spid="72"/>
                                        </p:tgtEl>
                                        <p:attrNameLst>
                                          <p:attrName>ppt_h</p:attrName>
                                        </p:attrNameLst>
                                      </p:cBhvr>
                                      <p:tavLst>
                                        <p:tav tm="0">
                                          <p:val>
                                            <p:fltVal val="0"/>
                                          </p:val>
                                        </p:tav>
                                        <p:tav tm="100000">
                                          <p:val>
                                            <p:strVal val="#ppt_h"/>
                                          </p:val>
                                        </p:tav>
                                      </p:tavLst>
                                    </p:anim>
                                  </p:childTnLst>
                                </p:cTn>
                              </p:par>
                            </p:childTnLst>
                          </p:cTn>
                        </p:par>
                        <p:par>
                          <p:cTn id="69" fill="hold">
                            <p:stCondLst>
                              <p:cond delay="5000"/>
                            </p:stCondLst>
                            <p:childTnLst>
                              <p:par>
                                <p:cTn id="70" presetID="53" presetClass="entr" presetSubtype="16" fill="hold" grpId="0" nodeType="afterEffect">
                                  <p:stCondLst>
                                    <p:cond delay="0"/>
                                  </p:stCondLst>
                                  <p:childTnLst>
                                    <p:set>
                                      <p:cBhvr>
                                        <p:cTn id="71" dur="1" fill="hold">
                                          <p:stCondLst>
                                            <p:cond delay="0"/>
                                          </p:stCondLst>
                                        </p:cTn>
                                        <p:tgtEl>
                                          <p:spTgt spid="73"/>
                                        </p:tgtEl>
                                        <p:attrNameLst>
                                          <p:attrName>style.visibility</p:attrName>
                                        </p:attrNameLst>
                                      </p:cBhvr>
                                      <p:to>
                                        <p:strVal val="visible"/>
                                      </p:to>
                                    </p:set>
                                    <p:anim calcmode="lin" valueType="num">
                                      <p:cBhvr>
                                        <p:cTn id="72" dur="500" fill="hold"/>
                                        <p:tgtEl>
                                          <p:spTgt spid="73"/>
                                        </p:tgtEl>
                                        <p:attrNameLst>
                                          <p:attrName>ppt_w</p:attrName>
                                        </p:attrNameLst>
                                      </p:cBhvr>
                                      <p:tavLst>
                                        <p:tav tm="0">
                                          <p:val>
                                            <p:fltVal val="0"/>
                                          </p:val>
                                        </p:tav>
                                        <p:tav tm="100000">
                                          <p:val>
                                            <p:strVal val="#ppt_w"/>
                                          </p:val>
                                        </p:tav>
                                      </p:tavLst>
                                    </p:anim>
                                    <p:anim calcmode="lin" valueType="num">
                                      <p:cBhvr>
                                        <p:cTn id="73" dur="500" fill="hold"/>
                                        <p:tgtEl>
                                          <p:spTgt spid="73"/>
                                        </p:tgtEl>
                                        <p:attrNameLst>
                                          <p:attrName>ppt_h</p:attrName>
                                        </p:attrNameLst>
                                      </p:cBhvr>
                                      <p:tavLst>
                                        <p:tav tm="0">
                                          <p:val>
                                            <p:fltVal val="0"/>
                                          </p:val>
                                        </p:tav>
                                        <p:tav tm="100000">
                                          <p:val>
                                            <p:strVal val="#ppt_h"/>
                                          </p:val>
                                        </p:tav>
                                      </p:tavLst>
                                    </p:anim>
                                    <p:animEffect transition="in" filter="fade">
                                      <p:cBhvr>
                                        <p:cTn id="74" dur="500"/>
                                        <p:tgtEl>
                                          <p:spTgt spid="73"/>
                                        </p:tgtEl>
                                      </p:cBhvr>
                                    </p:animEffect>
                                  </p:childTnLst>
                                </p:cTn>
                              </p:par>
                            </p:childTnLst>
                          </p:cTn>
                        </p:par>
                        <p:par>
                          <p:cTn id="75" fill="hold">
                            <p:stCondLst>
                              <p:cond delay="5500"/>
                            </p:stCondLst>
                            <p:childTnLst>
                              <p:par>
                                <p:cTn id="76" presetID="9" presetClass="entr" presetSubtype="0" fill="hold" grpId="0" nodeType="afterEffect">
                                  <p:stCondLst>
                                    <p:cond delay="0"/>
                                  </p:stCondLst>
                                  <p:childTnLst>
                                    <p:set>
                                      <p:cBhvr>
                                        <p:cTn id="77" dur="1" fill="hold">
                                          <p:stCondLst>
                                            <p:cond delay="0"/>
                                          </p:stCondLst>
                                        </p:cTn>
                                        <p:tgtEl>
                                          <p:spTgt spid="74"/>
                                        </p:tgtEl>
                                        <p:attrNameLst>
                                          <p:attrName>style.visibility</p:attrName>
                                        </p:attrNameLst>
                                      </p:cBhvr>
                                      <p:to>
                                        <p:strVal val="visible"/>
                                      </p:to>
                                    </p:set>
                                    <p:animEffect transition="in" filter="dissolve">
                                      <p:cBhvr>
                                        <p:cTn id="78" dur="500"/>
                                        <p:tgtEl>
                                          <p:spTgt spid="74"/>
                                        </p:tgtEl>
                                      </p:cBhvr>
                                    </p:animEffect>
                                  </p:childTnLst>
                                </p:cTn>
                              </p:par>
                            </p:childTnLst>
                          </p:cTn>
                        </p:par>
                        <p:par>
                          <p:cTn id="79" fill="hold">
                            <p:stCondLst>
                              <p:cond delay="6000"/>
                            </p:stCondLst>
                            <p:childTnLst>
                              <p:par>
                                <p:cTn id="80" presetID="23" presetClass="entr" presetSubtype="16" fill="hold" grpId="0" nodeType="afterEffect">
                                  <p:stCondLst>
                                    <p:cond delay="0"/>
                                  </p:stCondLst>
                                  <p:childTnLst>
                                    <p:set>
                                      <p:cBhvr>
                                        <p:cTn id="81" dur="1" fill="hold">
                                          <p:stCondLst>
                                            <p:cond delay="0"/>
                                          </p:stCondLst>
                                        </p:cTn>
                                        <p:tgtEl>
                                          <p:spTgt spid="75"/>
                                        </p:tgtEl>
                                        <p:attrNameLst>
                                          <p:attrName>style.visibility</p:attrName>
                                        </p:attrNameLst>
                                      </p:cBhvr>
                                      <p:to>
                                        <p:strVal val="visible"/>
                                      </p:to>
                                    </p:set>
                                    <p:anim calcmode="lin" valueType="num">
                                      <p:cBhvr>
                                        <p:cTn id="82" dur="500" fill="hold"/>
                                        <p:tgtEl>
                                          <p:spTgt spid="75"/>
                                        </p:tgtEl>
                                        <p:attrNameLst>
                                          <p:attrName>ppt_w</p:attrName>
                                        </p:attrNameLst>
                                      </p:cBhvr>
                                      <p:tavLst>
                                        <p:tav tm="0">
                                          <p:val>
                                            <p:fltVal val="0"/>
                                          </p:val>
                                        </p:tav>
                                        <p:tav tm="100000">
                                          <p:val>
                                            <p:strVal val="#ppt_w"/>
                                          </p:val>
                                        </p:tav>
                                      </p:tavLst>
                                    </p:anim>
                                    <p:anim calcmode="lin" valueType="num">
                                      <p:cBhvr>
                                        <p:cTn id="83" dur="500" fill="hold"/>
                                        <p:tgtEl>
                                          <p:spTgt spid="75"/>
                                        </p:tgtEl>
                                        <p:attrNameLst>
                                          <p:attrName>ppt_h</p:attrName>
                                        </p:attrNameLst>
                                      </p:cBhvr>
                                      <p:tavLst>
                                        <p:tav tm="0">
                                          <p:val>
                                            <p:fltVal val="0"/>
                                          </p:val>
                                        </p:tav>
                                        <p:tav tm="100000">
                                          <p:val>
                                            <p:strVal val="#ppt_h"/>
                                          </p:val>
                                        </p:tav>
                                      </p:tavLst>
                                    </p:anim>
                                  </p:childTnLst>
                                </p:cTn>
                              </p:par>
                              <p:par>
                                <p:cTn id="84" presetID="53" presetClass="entr" presetSubtype="16" fill="hold" nodeType="withEffect">
                                  <p:stCondLst>
                                    <p:cond delay="0"/>
                                  </p:stCondLst>
                                  <p:childTnLst>
                                    <p:set>
                                      <p:cBhvr>
                                        <p:cTn id="85" dur="1" fill="hold">
                                          <p:stCondLst>
                                            <p:cond delay="0"/>
                                          </p:stCondLst>
                                        </p:cTn>
                                        <p:tgtEl>
                                          <p:spTgt spid="84"/>
                                        </p:tgtEl>
                                        <p:attrNameLst>
                                          <p:attrName>style.visibility</p:attrName>
                                        </p:attrNameLst>
                                      </p:cBhvr>
                                      <p:to>
                                        <p:strVal val="visible"/>
                                      </p:to>
                                    </p:set>
                                    <p:anim calcmode="lin" valueType="num">
                                      <p:cBhvr>
                                        <p:cTn id="86" dur="500" fill="hold"/>
                                        <p:tgtEl>
                                          <p:spTgt spid="84"/>
                                        </p:tgtEl>
                                        <p:attrNameLst>
                                          <p:attrName>ppt_w</p:attrName>
                                        </p:attrNameLst>
                                      </p:cBhvr>
                                      <p:tavLst>
                                        <p:tav tm="0">
                                          <p:val>
                                            <p:fltVal val="0"/>
                                          </p:val>
                                        </p:tav>
                                        <p:tav tm="100000">
                                          <p:val>
                                            <p:strVal val="#ppt_w"/>
                                          </p:val>
                                        </p:tav>
                                      </p:tavLst>
                                    </p:anim>
                                    <p:anim calcmode="lin" valueType="num">
                                      <p:cBhvr>
                                        <p:cTn id="87" dur="500" fill="hold"/>
                                        <p:tgtEl>
                                          <p:spTgt spid="84"/>
                                        </p:tgtEl>
                                        <p:attrNameLst>
                                          <p:attrName>ppt_h</p:attrName>
                                        </p:attrNameLst>
                                      </p:cBhvr>
                                      <p:tavLst>
                                        <p:tav tm="0">
                                          <p:val>
                                            <p:fltVal val="0"/>
                                          </p:val>
                                        </p:tav>
                                        <p:tav tm="100000">
                                          <p:val>
                                            <p:strVal val="#ppt_h"/>
                                          </p:val>
                                        </p:tav>
                                      </p:tavLst>
                                    </p:anim>
                                    <p:animEffect transition="in" filter="fade">
                                      <p:cBhvr>
                                        <p:cTn id="88" dur="500"/>
                                        <p:tgtEl>
                                          <p:spTgt spid="84"/>
                                        </p:tgtEl>
                                      </p:cBhvr>
                                    </p:animEffect>
                                  </p:childTnLst>
                                </p:cTn>
                              </p:par>
                            </p:childTnLst>
                          </p:cTn>
                        </p:par>
                        <p:par>
                          <p:cTn id="89" fill="hold">
                            <p:stCondLst>
                              <p:cond delay="6500"/>
                            </p:stCondLst>
                            <p:childTnLst>
                              <p:par>
                                <p:cTn id="90" presetID="23" presetClass="entr" presetSubtype="16" fill="hold" nodeType="afterEffect">
                                  <p:stCondLst>
                                    <p:cond delay="0"/>
                                  </p:stCondLst>
                                  <p:childTnLst>
                                    <p:set>
                                      <p:cBhvr>
                                        <p:cTn id="91" dur="1" fill="hold">
                                          <p:stCondLst>
                                            <p:cond delay="0"/>
                                          </p:stCondLst>
                                        </p:cTn>
                                        <p:tgtEl>
                                          <p:spTgt spid="76"/>
                                        </p:tgtEl>
                                        <p:attrNameLst>
                                          <p:attrName>style.visibility</p:attrName>
                                        </p:attrNameLst>
                                      </p:cBhvr>
                                      <p:to>
                                        <p:strVal val="visible"/>
                                      </p:to>
                                    </p:set>
                                    <p:anim calcmode="lin" valueType="num">
                                      <p:cBhvr>
                                        <p:cTn id="92" dur="500" fill="hold"/>
                                        <p:tgtEl>
                                          <p:spTgt spid="76"/>
                                        </p:tgtEl>
                                        <p:attrNameLst>
                                          <p:attrName>ppt_w</p:attrName>
                                        </p:attrNameLst>
                                      </p:cBhvr>
                                      <p:tavLst>
                                        <p:tav tm="0">
                                          <p:val>
                                            <p:fltVal val="0"/>
                                          </p:val>
                                        </p:tav>
                                        <p:tav tm="100000">
                                          <p:val>
                                            <p:strVal val="#ppt_w"/>
                                          </p:val>
                                        </p:tav>
                                      </p:tavLst>
                                    </p:anim>
                                    <p:anim calcmode="lin" valueType="num">
                                      <p:cBhvr>
                                        <p:cTn id="93" dur="500" fill="hold"/>
                                        <p:tgtEl>
                                          <p:spTgt spid="76"/>
                                        </p:tgtEl>
                                        <p:attrNameLst>
                                          <p:attrName>ppt_h</p:attrName>
                                        </p:attrNameLst>
                                      </p:cBhvr>
                                      <p:tavLst>
                                        <p:tav tm="0">
                                          <p:val>
                                            <p:fltVal val="0"/>
                                          </p:val>
                                        </p:tav>
                                        <p:tav tm="100000">
                                          <p:val>
                                            <p:strVal val="#ppt_h"/>
                                          </p:val>
                                        </p:tav>
                                      </p:tavLst>
                                    </p:anim>
                                  </p:childTnLst>
                                </p:cTn>
                              </p:par>
                            </p:childTnLst>
                          </p:cTn>
                        </p:par>
                        <p:par>
                          <p:cTn id="94" fill="hold">
                            <p:stCondLst>
                              <p:cond delay="7000"/>
                            </p:stCondLst>
                            <p:childTnLst>
                              <p:par>
                                <p:cTn id="95" presetID="53" presetClass="entr" presetSubtype="16" fill="hold" grpId="0" nodeType="afterEffect">
                                  <p:stCondLst>
                                    <p:cond delay="0"/>
                                  </p:stCondLst>
                                  <p:childTnLst>
                                    <p:set>
                                      <p:cBhvr>
                                        <p:cTn id="96" dur="1" fill="hold">
                                          <p:stCondLst>
                                            <p:cond delay="0"/>
                                          </p:stCondLst>
                                        </p:cTn>
                                        <p:tgtEl>
                                          <p:spTgt spid="77"/>
                                        </p:tgtEl>
                                        <p:attrNameLst>
                                          <p:attrName>style.visibility</p:attrName>
                                        </p:attrNameLst>
                                      </p:cBhvr>
                                      <p:to>
                                        <p:strVal val="visible"/>
                                      </p:to>
                                    </p:set>
                                    <p:anim calcmode="lin" valueType="num">
                                      <p:cBhvr>
                                        <p:cTn id="97" dur="500" fill="hold"/>
                                        <p:tgtEl>
                                          <p:spTgt spid="77"/>
                                        </p:tgtEl>
                                        <p:attrNameLst>
                                          <p:attrName>ppt_w</p:attrName>
                                        </p:attrNameLst>
                                      </p:cBhvr>
                                      <p:tavLst>
                                        <p:tav tm="0">
                                          <p:val>
                                            <p:fltVal val="0"/>
                                          </p:val>
                                        </p:tav>
                                        <p:tav tm="100000">
                                          <p:val>
                                            <p:strVal val="#ppt_w"/>
                                          </p:val>
                                        </p:tav>
                                      </p:tavLst>
                                    </p:anim>
                                    <p:anim calcmode="lin" valueType="num">
                                      <p:cBhvr>
                                        <p:cTn id="98" dur="500" fill="hold"/>
                                        <p:tgtEl>
                                          <p:spTgt spid="77"/>
                                        </p:tgtEl>
                                        <p:attrNameLst>
                                          <p:attrName>ppt_h</p:attrName>
                                        </p:attrNameLst>
                                      </p:cBhvr>
                                      <p:tavLst>
                                        <p:tav tm="0">
                                          <p:val>
                                            <p:fltVal val="0"/>
                                          </p:val>
                                        </p:tav>
                                        <p:tav tm="100000">
                                          <p:val>
                                            <p:strVal val="#ppt_h"/>
                                          </p:val>
                                        </p:tav>
                                      </p:tavLst>
                                    </p:anim>
                                    <p:animEffect transition="in" filter="fade">
                                      <p:cBhvr>
                                        <p:cTn id="99" dur="500"/>
                                        <p:tgtEl>
                                          <p:spTgt spid="77"/>
                                        </p:tgtEl>
                                      </p:cBhvr>
                                    </p:animEffect>
                                  </p:childTnLst>
                                </p:cTn>
                              </p:par>
                            </p:childTnLst>
                          </p:cTn>
                        </p:par>
                        <p:par>
                          <p:cTn id="100" fill="hold">
                            <p:stCondLst>
                              <p:cond delay="7500"/>
                            </p:stCondLst>
                            <p:childTnLst>
                              <p:par>
                                <p:cTn id="101" presetID="9" presetClass="entr" presetSubtype="0" fill="hold" grpId="0" nodeType="afterEffect">
                                  <p:stCondLst>
                                    <p:cond delay="0"/>
                                  </p:stCondLst>
                                  <p:childTnLst>
                                    <p:set>
                                      <p:cBhvr>
                                        <p:cTn id="102" dur="1" fill="hold">
                                          <p:stCondLst>
                                            <p:cond delay="0"/>
                                          </p:stCondLst>
                                        </p:cTn>
                                        <p:tgtEl>
                                          <p:spTgt spid="78"/>
                                        </p:tgtEl>
                                        <p:attrNameLst>
                                          <p:attrName>style.visibility</p:attrName>
                                        </p:attrNameLst>
                                      </p:cBhvr>
                                      <p:to>
                                        <p:strVal val="visible"/>
                                      </p:to>
                                    </p:set>
                                    <p:animEffect transition="in" filter="dissolve">
                                      <p:cBhvr>
                                        <p:cTn id="103"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bldLvl="0" animBg="1"/>
      <p:bldP spid="65" grpId="0"/>
      <p:bldP spid="66" grpId="0"/>
      <p:bldP spid="67" grpId="0" bldLvl="0" animBg="1"/>
      <p:bldP spid="69" grpId="0"/>
      <p:bldP spid="70" grpId="0"/>
      <p:bldP spid="71" grpId="0" bldLvl="0" animBg="1"/>
      <p:bldP spid="73" grpId="0"/>
      <p:bldP spid="74" grpId="0"/>
      <p:bldP spid="75" grpId="0" bldLvl="0" animBg="1"/>
      <p:bldP spid="77" grpId="0"/>
      <p:bldP spid="78" grpId="0"/>
      <p:bldP spid="100"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46" name="组合 45"/>
          <p:cNvGrpSpPr/>
          <p:nvPr/>
        </p:nvGrpSpPr>
        <p:grpSpPr>
          <a:xfrm>
            <a:off x="4710430" y="541020"/>
            <a:ext cx="3028315" cy="461645"/>
            <a:chOff x="6261" y="852"/>
            <a:chExt cx="4769" cy="727"/>
          </a:xfrm>
        </p:grpSpPr>
        <p:sp>
          <p:nvSpPr>
            <p:cNvPr id="44" name="波形 4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grpSp>
        <p:nvGrpSpPr>
          <p:cNvPr id="7" name="Group 19"/>
          <p:cNvGrpSpPr/>
          <p:nvPr/>
        </p:nvGrpSpPr>
        <p:grpSpPr>
          <a:xfrm>
            <a:off x="5031465" y="1733441"/>
            <a:ext cx="2129084" cy="4111844"/>
            <a:chOff x="-3768725" y="1125538"/>
            <a:chExt cx="2517775" cy="4862513"/>
          </a:xfrm>
        </p:grpSpPr>
        <p:sp>
          <p:nvSpPr>
            <p:cNvPr id="36" name="îŝḷîḓé-Freeform: Shape 4"/>
            <p:cNvSpPr/>
            <p:nvPr/>
          </p:nvSpPr>
          <p:spPr bwMode="auto">
            <a:xfrm>
              <a:off x="-3741738" y="1125538"/>
              <a:ext cx="2478087" cy="4862513"/>
            </a:xfrm>
            <a:custGeom>
              <a:avLst/>
              <a:gdLst>
                <a:gd name="T0" fmla="*/ 1393 w 1393"/>
                <a:gd name="T1" fmla="*/ 2559 h 2739"/>
                <a:gd name="T2" fmla="*/ 1213 w 1393"/>
                <a:gd name="T3" fmla="*/ 2739 h 2739"/>
                <a:gd name="T4" fmla="*/ 180 w 1393"/>
                <a:gd name="T5" fmla="*/ 2739 h 2739"/>
                <a:gd name="T6" fmla="*/ 0 w 1393"/>
                <a:gd name="T7" fmla="*/ 2559 h 2739"/>
                <a:gd name="T8" fmla="*/ 0 w 1393"/>
                <a:gd name="T9" fmla="*/ 180 h 2739"/>
                <a:gd name="T10" fmla="*/ 180 w 1393"/>
                <a:gd name="T11" fmla="*/ 0 h 2739"/>
                <a:gd name="T12" fmla="*/ 1213 w 1393"/>
                <a:gd name="T13" fmla="*/ 0 h 2739"/>
                <a:gd name="T14" fmla="*/ 1393 w 1393"/>
                <a:gd name="T15" fmla="*/ 180 h 2739"/>
                <a:gd name="T16" fmla="*/ 1393 w 1393"/>
                <a:gd name="T17" fmla="*/ 2559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3" h="2739">
                  <a:moveTo>
                    <a:pt x="1393" y="2559"/>
                  </a:moveTo>
                  <a:cubicBezTo>
                    <a:pt x="1393" y="2658"/>
                    <a:pt x="1312" y="2739"/>
                    <a:pt x="1213" y="2739"/>
                  </a:cubicBezTo>
                  <a:cubicBezTo>
                    <a:pt x="180" y="2739"/>
                    <a:pt x="180" y="2739"/>
                    <a:pt x="180" y="2739"/>
                  </a:cubicBezTo>
                  <a:cubicBezTo>
                    <a:pt x="81" y="2739"/>
                    <a:pt x="0" y="2658"/>
                    <a:pt x="0" y="2559"/>
                  </a:cubicBezTo>
                  <a:cubicBezTo>
                    <a:pt x="0" y="180"/>
                    <a:pt x="0" y="180"/>
                    <a:pt x="0" y="180"/>
                  </a:cubicBezTo>
                  <a:cubicBezTo>
                    <a:pt x="0" y="81"/>
                    <a:pt x="81" y="0"/>
                    <a:pt x="180" y="0"/>
                  </a:cubicBezTo>
                  <a:cubicBezTo>
                    <a:pt x="1213" y="0"/>
                    <a:pt x="1213" y="0"/>
                    <a:pt x="1213" y="0"/>
                  </a:cubicBezTo>
                  <a:cubicBezTo>
                    <a:pt x="1312" y="0"/>
                    <a:pt x="1393" y="81"/>
                    <a:pt x="1393" y="180"/>
                  </a:cubicBezTo>
                  <a:cubicBezTo>
                    <a:pt x="1393" y="2559"/>
                    <a:pt x="1393" y="2559"/>
                    <a:pt x="1393" y="2559"/>
                  </a:cubicBezTo>
                </a:path>
              </a:pathLst>
            </a:custGeom>
            <a:solidFill>
              <a:schemeClr val="bg1">
                <a:lumMod val="75000"/>
              </a:schemeClr>
            </a:solidFill>
            <a:ln>
              <a:noFill/>
            </a:ln>
          </p:spPr>
          <p:txBody>
            <a:bodyPr anchor="ctr"/>
            <a:lstStyle/>
            <a:p>
              <a:pPr algn="ctr"/>
              <a:endParaRPr>
                <a:latin typeface="华文细黑" panose="02010600040101010101" pitchFamily="2" charset="-122"/>
                <a:ea typeface="华文细黑" panose="02010600040101010101" pitchFamily="2" charset="-122"/>
              </a:endParaRPr>
            </a:p>
          </p:txBody>
        </p:sp>
        <p:sp>
          <p:nvSpPr>
            <p:cNvPr id="37" name="îŝḷîḓé-Freeform: Shape 5"/>
            <p:cNvSpPr/>
            <p:nvPr/>
          </p:nvSpPr>
          <p:spPr bwMode="auto">
            <a:xfrm>
              <a:off x="-3713163" y="1141413"/>
              <a:ext cx="2430462" cy="4830763"/>
            </a:xfrm>
            <a:custGeom>
              <a:avLst/>
              <a:gdLst>
                <a:gd name="T0" fmla="*/ 1366 w 1366"/>
                <a:gd name="T1" fmla="*/ 2542 h 2721"/>
                <a:gd name="T2" fmla="*/ 1189 w 1366"/>
                <a:gd name="T3" fmla="*/ 2721 h 2721"/>
                <a:gd name="T4" fmla="*/ 176 w 1366"/>
                <a:gd name="T5" fmla="*/ 2721 h 2721"/>
                <a:gd name="T6" fmla="*/ 0 w 1366"/>
                <a:gd name="T7" fmla="*/ 2542 h 2721"/>
                <a:gd name="T8" fmla="*/ 0 w 1366"/>
                <a:gd name="T9" fmla="*/ 179 h 2721"/>
                <a:gd name="T10" fmla="*/ 176 w 1366"/>
                <a:gd name="T11" fmla="*/ 0 h 2721"/>
                <a:gd name="T12" fmla="*/ 1189 w 1366"/>
                <a:gd name="T13" fmla="*/ 0 h 2721"/>
                <a:gd name="T14" fmla="*/ 1366 w 1366"/>
                <a:gd name="T15" fmla="*/ 179 h 2721"/>
                <a:gd name="T16" fmla="*/ 1366 w 1366"/>
                <a:gd name="T17" fmla="*/ 2542 h 2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6" h="2721">
                  <a:moveTo>
                    <a:pt x="1366" y="2542"/>
                  </a:moveTo>
                  <a:cubicBezTo>
                    <a:pt x="1366" y="2641"/>
                    <a:pt x="1287" y="2721"/>
                    <a:pt x="1189" y="2721"/>
                  </a:cubicBezTo>
                  <a:cubicBezTo>
                    <a:pt x="176" y="2721"/>
                    <a:pt x="176" y="2721"/>
                    <a:pt x="176" y="2721"/>
                  </a:cubicBezTo>
                  <a:cubicBezTo>
                    <a:pt x="79" y="2721"/>
                    <a:pt x="0" y="2641"/>
                    <a:pt x="0" y="2542"/>
                  </a:cubicBezTo>
                  <a:cubicBezTo>
                    <a:pt x="0" y="179"/>
                    <a:pt x="0" y="179"/>
                    <a:pt x="0" y="179"/>
                  </a:cubicBezTo>
                  <a:cubicBezTo>
                    <a:pt x="0" y="80"/>
                    <a:pt x="79" y="0"/>
                    <a:pt x="176" y="0"/>
                  </a:cubicBezTo>
                  <a:cubicBezTo>
                    <a:pt x="1189" y="0"/>
                    <a:pt x="1189" y="0"/>
                    <a:pt x="1189" y="0"/>
                  </a:cubicBezTo>
                  <a:cubicBezTo>
                    <a:pt x="1287" y="0"/>
                    <a:pt x="1366" y="80"/>
                    <a:pt x="1366" y="179"/>
                  </a:cubicBezTo>
                  <a:cubicBezTo>
                    <a:pt x="1366" y="2542"/>
                    <a:pt x="1366" y="2542"/>
                    <a:pt x="1366" y="2542"/>
                  </a:cubicBezTo>
                </a:path>
              </a:pathLst>
            </a:custGeom>
            <a:solidFill>
              <a:schemeClr val="bg1">
                <a:lumMod val="95000"/>
              </a:schemeClr>
            </a:solidFill>
            <a:ln>
              <a:noFill/>
            </a:ln>
          </p:spPr>
          <p:txBody>
            <a:bodyPr anchor="ctr"/>
            <a:lstStyle/>
            <a:p>
              <a:pPr algn="ctr"/>
              <a:endParaRPr>
                <a:latin typeface="华文细黑" panose="02010600040101010101" pitchFamily="2" charset="-122"/>
                <a:ea typeface="华文细黑" panose="02010600040101010101" pitchFamily="2" charset="-122"/>
              </a:endParaRPr>
            </a:p>
          </p:txBody>
        </p:sp>
        <p:sp>
          <p:nvSpPr>
            <p:cNvPr id="38" name="îŝḷîḓé-Oval 6"/>
            <p:cNvSpPr/>
            <p:nvPr/>
          </p:nvSpPr>
          <p:spPr bwMode="auto">
            <a:xfrm>
              <a:off x="-2693988" y="5486400"/>
              <a:ext cx="403225" cy="401638"/>
            </a:xfrm>
            <a:prstGeom prst="ellipse">
              <a:avLst/>
            </a:prstGeom>
            <a:solidFill>
              <a:schemeClr val="bg1">
                <a:lumMod val="65000"/>
              </a:schemeClr>
            </a:solidFill>
            <a:ln>
              <a:noFill/>
            </a:ln>
          </p:spPr>
          <p:txBody>
            <a:bodyPr anchor="ctr"/>
            <a:lstStyle/>
            <a:p>
              <a:pPr algn="ctr"/>
              <a:endParaRPr>
                <a:latin typeface="华文细黑" panose="02010600040101010101" pitchFamily="2" charset="-122"/>
                <a:ea typeface="华文细黑" panose="02010600040101010101" pitchFamily="2" charset="-122"/>
              </a:endParaRPr>
            </a:p>
          </p:txBody>
        </p:sp>
        <p:sp>
          <p:nvSpPr>
            <p:cNvPr id="39" name="îŝḷîḓé-Oval 7"/>
            <p:cNvSpPr/>
            <p:nvPr/>
          </p:nvSpPr>
          <p:spPr bwMode="auto">
            <a:xfrm>
              <a:off x="-2673350" y="5507038"/>
              <a:ext cx="361950" cy="360363"/>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华文细黑" panose="02010600040101010101" pitchFamily="2" charset="-122"/>
                <a:ea typeface="华文细黑" panose="02010600040101010101" pitchFamily="2" charset="-122"/>
              </a:endParaRPr>
            </a:p>
          </p:txBody>
        </p:sp>
        <p:sp>
          <p:nvSpPr>
            <p:cNvPr id="40" name="îŝḷîḓé-Freeform: Shape 8"/>
            <p:cNvSpPr/>
            <p:nvPr/>
          </p:nvSpPr>
          <p:spPr bwMode="auto">
            <a:xfrm>
              <a:off x="-2520950" y="1254125"/>
              <a:ext cx="47625" cy="46038"/>
            </a:xfrm>
            <a:custGeom>
              <a:avLst/>
              <a:gdLst>
                <a:gd name="T0" fmla="*/ 13 w 27"/>
                <a:gd name="T1" fmla="*/ 0 h 26"/>
                <a:gd name="T2" fmla="*/ 0 w 27"/>
                <a:gd name="T3" fmla="*/ 13 h 26"/>
                <a:gd name="T4" fmla="*/ 13 w 27"/>
                <a:gd name="T5" fmla="*/ 26 h 26"/>
                <a:gd name="T6" fmla="*/ 25 w 27"/>
                <a:gd name="T7" fmla="*/ 13 h 26"/>
                <a:gd name="T8" fmla="*/ 27 w 27"/>
                <a:gd name="T9" fmla="*/ 13 h 26"/>
                <a:gd name="T10" fmla="*/ 27 w 27"/>
                <a:gd name="T11" fmla="*/ 13 h 26"/>
                <a:gd name="T12" fmla="*/ 25 w 27"/>
                <a:gd name="T13" fmla="*/ 13 h 26"/>
                <a:gd name="T14" fmla="*/ 13 w 27"/>
                <a:gd name="T15" fmla="*/ 0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6">
                  <a:moveTo>
                    <a:pt x="13" y="0"/>
                  </a:moveTo>
                  <a:cubicBezTo>
                    <a:pt x="6" y="0"/>
                    <a:pt x="0" y="6"/>
                    <a:pt x="0" y="13"/>
                  </a:cubicBezTo>
                  <a:cubicBezTo>
                    <a:pt x="0" y="20"/>
                    <a:pt x="6" y="26"/>
                    <a:pt x="13" y="26"/>
                  </a:cubicBezTo>
                  <a:cubicBezTo>
                    <a:pt x="20" y="26"/>
                    <a:pt x="25" y="20"/>
                    <a:pt x="25" y="13"/>
                  </a:cubicBezTo>
                  <a:cubicBezTo>
                    <a:pt x="27" y="13"/>
                    <a:pt x="27" y="13"/>
                    <a:pt x="27" y="13"/>
                  </a:cubicBezTo>
                  <a:cubicBezTo>
                    <a:pt x="27" y="13"/>
                    <a:pt x="27" y="13"/>
                    <a:pt x="27" y="13"/>
                  </a:cubicBezTo>
                  <a:cubicBezTo>
                    <a:pt x="25" y="13"/>
                    <a:pt x="25" y="13"/>
                    <a:pt x="25" y="13"/>
                  </a:cubicBezTo>
                  <a:cubicBezTo>
                    <a:pt x="25" y="6"/>
                    <a:pt x="20" y="0"/>
                    <a:pt x="13" y="0"/>
                  </a:cubicBezTo>
                </a:path>
              </a:pathLst>
            </a:custGeom>
            <a:solidFill>
              <a:srgbClr val="9F9FA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华文细黑" panose="02010600040101010101" pitchFamily="2" charset="-122"/>
                <a:ea typeface="华文细黑" panose="02010600040101010101" pitchFamily="2" charset="-122"/>
              </a:endParaRPr>
            </a:p>
          </p:txBody>
        </p:sp>
        <p:sp>
          <p:nvSpPr>
            <p:cNvPr id="41" name="îŝḷîḓé-Freeform: Shape 9"/>
            <p:cNvSpPr/>
            <p:nvPr/>
          </p:nvSpPr>
          <p:spPr bwMode="auto">
            <a:xfrm>
              <a:off x="-2528888" y="1246188"/>
              <a:ext cx="58737" cy="60325"/>
            </a:xfrm>
            <a:custGeom>
              <a:avLst/>
              <a:gdLst>
                <a:gd name="T0" fmla="*/ 33 w 33"/>
                <a:gd name="T1" fmla="*/ 17 h 34"/>
                <a:gd name="T2" fmla="*/ 33 w 33"/>
                <a:gd name="T3" fmla="*/ 17 h 34"/>
                <a:gd name="T4" fmla="*/ 33 w 33"/>
                <a:gd name="T5" fmla="*/ 17 h 34"/>
                <a:gd name="T6" fmla="*/ 17 w 33"/>
                <a:gd name="T7" fmla="*/ 0 h 34"/>
                <a:gd name="T8" fmla="*/ 0 w 33"/>
                <a:gd name="T9" fmla="*/ 17 h 34"/>
                <a:gd name="T10" fmla="*/ 17 w 33"/>
                <a:gd name="T11" fmla="*/ 34 h 34"/>
                <a:gd name="T12" fmla="*/ 33 w 33"/>
                <a:gd name="T13" fmla="*/ 17 h 34"/>
                <a:gd name="T14" fmla="*/ 31 w 33"/>
                <a:gd name="T15" fmla="*/ 17 h 34"/>
                <a:gd name="T16" fmla="*/ 29 w 33"/>
                <a:gd name="T17" fmla="*/ 17 h 34"/>
                <a:gd name="T18" fmla="*/ 17 w 33"/>
                <a:gd name="T19" fmla="*/ 30 h 34"/>
                <a:gd name="T20" fmla="*/ 4 w 33"/>
                <a:gd name="T21" fmla="*/ 17 h 34"/>
                <a:gd name="T22" fmla="*/ 17 w 33"/>
                <a:gd name="T23" fmla="*/ 4 h 34"/>
                <a:gd name="T24" fmla="*/ 29 w 33"/>
                <a:gd name="T25" fmla="*/ 17 h 34"/>
                <a:gd name="T26" fmla="*/ 31 w 33"/>
                <a:gd name="T27" fmla="*/ 17 h 34"/>
                <a:gd name="T28" fmla="*/ 33 w 33"/>
                <a:gd name="T29" fmla="*/ 17 h 34"/>
                <a:gd name="T30" fmla="*/ 33 w 33"/>
                <a:gd name="T31" fmla="*/ 17 h 34"/>
                <a:gd name="T32" fmla="*/ 17 w 33"/>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34">
                  <a:moveTo>
                    <a:pt x="33" y="17"/>
                  </a:moveTo>
                  <a:cubicBezTo>
                    <a:pt x="33" y="17"/>
                    <a:pt x="33" y="17"/>
                    <a:pt x="33" y="17"/>
                  </a:cubicBezTo>
                  <a:cubicBezTo>
                    <a:pt x="33" y="17"/>
                    <a:pt x="33" y="17"/>
                    <a:pt x="33" y="17"/>
                  </a:cubicBezTo>
                  <a:moveTo>
                    <a:pt x="17" y="0"/>
                  </a:moveTo>
                  <a:cubicBezTo>
                    <a:pt x="7" y="0"/>
                    <a:pt x="0" y="8"/>
                    <a:pt x="0" y="17"/>
                  </a:cubicBezTo>
                  <a:cubicBezTo>
                    <a:pt x="0" y="26"/>
                    <a:pt x="7" y="34"/>
                    <a:pt x="17" y="34"/>
                  </a:cubicBezTo>
                  <a:cubicBezTo>
                    <a:pt x="26" y="34"/>
                    <a:pt x="33" y="26"/>
                    <a:pt x="33" y="17"/>
                  </a:cubicBezTo>
                  <a:cubicBezTo>
                    <a:pt x="31" y="17"/>
                    <a:pt x="31" y="17"/>
                    <a:pt x="31" y="17"/>
                  </a:cubicBezTo>
                  <a:cubicBezTo>
                    <a:pt x="29" y="17"/>
                    <a:pt x="29" y="17"/>
                    <a:pt x="29" y="17"/>
                  </a:cubicBezTo>
                  <a:cubicBezTo>
                    <a:pt x="29" y="24"/>
                    <a:pt x="24" y="30"/>
                    <a:pt x="17" y="30"/>
                  </a:cubicBezTo>
                  <a:cubicBezTo>
                    <a:pt x="10" y="30"/>
                    <a:pt x="4" y="24"/>
                    <a:pt x="4" y="17"/>
                  </a:cubicBezTo>
                  <a:cubicBezTo>
                    <a:pt x="4" y="10"/>
                    <a:pt x="10" y="4"/>
                    <a:pt x="17" y="4"/>
                  </a:cubicBezTo>
                  <a:cubicBezTo>
                    <a:pt x="24" y="4"/>
                    <a:pt x="29" y="10"/>
                    <a:pt x="29" y="17"/>
                  </a:cubicBezTo>
                  <a:cubicBezTo>
                    <a:pt x="31" y="17"/>
                    <a:pt x="31" y="17"/>
                    <a:pt x="31" y="17"/>
                  </a:cubicBezTo>
                  <a:cubicBezTo>
                    <a:pt x="33" y="17"/>
                    <a:pt x="33" y="17"/>
                    <a:pt x="33" y="17"/>
                  </a:cubicBezTo>
                  <a:cubicBezTo>
                    <a:pt x="33" y="17"/>
                    <a:pt x="33" y="17"/>
                    <a:pt x="33" y="17"/>
                  </a:cubicBezTo>
                  <a:cubicBezTo>
                    <a:pt x="33" y="8"/>
                    <a:pt x="26" y="0"/>
                    <a:pt x="17"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华文细黑" panose="02010600040101010101" pitchFamily="2" charset="-122"/>
                <a:ea typeface="华文细黑" panose="02010600040101010101" pitchFamily="2" charset="-122"/>
              </a:endParaRPr>
            </a:p>
          </p:txBody>
        </p:sp>
        <p:sp>
          <p:nvSpPr>
            <p:cNvPr id="42" name="îŝḷîḓé-Freeform: Shape 10"/>
            <p:cNvSpPr/>
            <p:nvPr/>
          </p:nvSpPr>
          <p:spPr bwMode="auto">
            <a:xfrm>
              <a:off x="-2930525" y="1395413"/>
              <a:ext cx="77787" cy="74613"/>
            </a:xfrm>
            <a:custGeom>
              <a:avLst/>
              <a:gdLst>
                <a:gd name="T0" fmla="*/ 21 w 44"/>
                <a:gd name="T1" fmla="*/ 0 h 42"/>
                <a:gd name="T2" fmla="*/ 6 w 44"/>
                <a:gd name="T3" fmla="*/ 6 h 42"/>
                <a:gd name="T4" fmla="*/ 0 w 44"/>
                <a:gd name="T5" fmla="*/ 21 h 42"/>
                <a:gd name="T6" fmla="*/ 6 w 44"/>
                <a:gd name="T7" fmla="*/ 36 h 42"/>
                <a:gd name="T8" fmla="*/ 21 w 44"/>
                <a:gd name="T9" fmla="*/ 42 h 42"/>
                <a:gd name="T10" fmla="*/ 36 w 44"/>
                <a:gd name="T11" fmla="*/ 36 h 42"/>
                <a:gd name="T12" fmla="*/ 42 w 44"/>
                <a:gd name="T13" fmla="*/ 21 h 42"/>
                <a:gd name="T14" fmla="*/ 44 w 44"/>
                <a:gd name="T15" fmla="*/ 21 h 42"/>
                <a:gd name="T16" fmla="*/ 44 w 44"/>
                <a:gd name="T17" fmla="*/ 21 h 42"/>
                <a:gd name="T18" fmla="*/ 42 w 44"/>
                <a:gd name="T19" fmla="*/ 21 h 42"/>
                <a:gd name="T20" fmla="*/ 36 w 44"/>
                <a:gd name="T21" fmla="*/ 6 h 42"/>
                <a:gd name="T22" fmla="*/ 21 w 44"/>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42">
                  <a:moveTo>
                    <a:pt x="21" y="0"/>
                  </a:moveTo>
                  <a:cubicBezTo>
                    <a:pt x="15" y="0"/>
                    <a:pt x="10" y="3"/>
                    <a:pt x="6" y="6"/>
                  </a:cubicBezTo>
                  <a:cubicBezTo>
                    <a:pt x="3" y="10"/>
                    <a:pt x="0" y="15"/>
                    <a:pt x="0" y="21"/>
                  </a:cubicBezTo>
                  <a:cubicBezTo>
                    <a:pt x="0" y="27"/>
                    <a:pt x="3" y="32"/>
                    <a:pt x="6" y="36"/>
                  </a:cubicBezTo>
                  <a:cubicBezTo>
                    <a:pt x="10" y="39"/>
                    <a:pt x="15" y="42"/>
                    <a:pt x="21" y="42"/>
                  </a:cubicBezTo>
                  <a:cubicBezTo>
                    <a:pt x="27" y="42"/>
                    <a:pt x="32" y="39"/>
                    <a:pt x="36" y="36"/>
                  </a:cubicBezTo>
                  <a:cubicBezTo>
                    <a:pt x="39" y="32"/>
                    <a:pt x="42" y="27"/>
                    <a:pt x="42" y="21"/>
                  </a:cubicBezTo>
                  <a:cubicBezTo>
                    <a:pt x="44" y="21"/>
                    <a:pt x="44" y="21"/>
                    <a:pt x="44" y="21"/>
                  </a:cubicBezTo>
                  <a:cubicBezTo>
                    <a:pt x="44" y="21"/>
                    <a:pt x="44" y="21"/>
                    <a:pt x="44" y="21"/>
                  </a:cubicBezTo>
                  <a:cubicBezTo>
                    <a:pt x="42" y="21"/>
                    <a:pt x="42" y="21"/>
                    <a:pt x="42" y="21"/>
                  </a:cubicBezTo>
                  <a:cubicBezTo>
                    <a:pt x="42" y="15"/>
                    <a:pt x="39" y="10"/>
                    <a:pt x="36" y="6"/>
                  </a:cubicBezTo>
                  <a:cubicBezTo>
                    <a:pt x="32" y="3"/>
                    <a:pt x="27" y="0"/>
                    <a:pt x="21" y="0"/>
                  </a:cubicBezTo>
                </a:path>
              </a:pathLst>
            </a:custGeom>
            <a:solidFill>
              <a:srgbClr val="9F9FA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华文细黑" panose="02010600040101010101" pitchFamily="2" charset="-122"/>
                <a:ea typeface="华文细黑" panose="02010600040101010101" pitchFamily="2" charset="-122"/>
              </a:endParaRPr>
            </a:p>
          </p:txBody>
        </p:sp>
        <p:sp>
          <p:nvSpPr>
            <p:cNvPr id="43" name="îŝḷîḓé-Freeform: Shape 11"/>
            <p:cNvSpPr/>
            <p:nvPr/>
          </p:nvSpPr>
          <p:spPr bwMode="auto">
            <a:xfrm>
              <a:off x="-2938463" y="1389063"/>
              <a:ext cx="88900" cy="88900"/>
            </a:xfrm>
            <a:custGeom>
              <a:avLst/>
              <a:gdLst>
                <a:gd name="T0" fmla="*/ 50 w 50"/>
                <a:gd name="T1" fmla="*/ 25 h 50"/>
                <a:gd name="T2" fmla="*/ 50 w 50"/>
                <a:gd name="T3" fmla="*/ 25 h 50"/>
                <a:gd name="T4" fmla="*/ 50 w 50"/>
                <a:gd name="T5" fmla="*/ 25 h 50"/>
                <a:gd name="T6" fmla="*/ 25 w 50"/>
                <a:gd name="T7" fmla="*/ 0 h 50"/>
                <a:gd name="T8" fmla="*/ 0 w 50"/>
                <a:gd name="T9" fmla="*/ 25 h 50"/>
                <a:gd name="T10" fmla="*/ 25 w 50"/>
                <a:gd name="T11" fmla="*/ 50 h 50"/>
                <a:gd name="T12" fmla="*/ 50 w 50"/>
                <a:gd name="T13" fmla="*/ 25 h 50"/>
                <a:gd name="T14" fmla="*/ 48 w 50"/>
                <a:gd name="T15" fmla="*/ 25 h 50"/>
                <a:gd name="T16" fmla="*/ 46 w 50"/>
                <a:gd name="T17" fmla="*/ 25 h 50"/>
                <a:gd name="T18" fmla="*/ 40 w 50"/>
                <a:gd name="T19" fmla="*/ 40 h 50"/>
                <a:gd name="T20" fmla="*/ 25 w 50"/>
                <a:gd name="T21" fmla="*/ 46 h 50"/>
                <a:gd name="T22" fmla="*/ 10 w 50"/>
                <a:gd name="T23" fmla="*/ 40 h 50"/>
                <a:gd name="T24" fmla="*/ 4 w 50"/>
                <a:gd name="T25" fmla="*/ 25 h 50"/>
                <a:gd name="T26" fmla="*/ 10 w 50"/>
                <a:gd name="T27" fmla="*/ 10 h 50"/>
                <a:gd name="T28" fmla="*/ 25 w 50"/>
                <a:gd name="T29" fmla="*/ 4 h 50"/>
                <a:gd name="T30" fmla="*/ 40 w 50"/>
                <a:gd name="T31" fmla="*/ 10 h 50"/>
                <a:gd name="T32" fmla="*/ 46 w 50"/>
                <a:gd name="T33" fmla="*/ 25 h 50"/>
                <a:gd name="T34" fmla="*/ 48 w 50"/>
                <a:gd name="T35" fmla="*/ 25 h 50"/>
                <a:gd name="T36" fmla="*/ 50 w 50"/>
                <a:gd name="T37" fmla="*/ 25 h 50"/>
                <a:gd name="T38" fmla="*/ 50 w 50"/>
                <a:gd name="T39" fmla="*/ 25 h 50"/>
                <a:gd name="T40" fmla="*/ 25 w 50"/>
                <a:gd name="T4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50">
                  <a:moveTo>
                    <a:pt x="50" y="25"/>
                  </a:moveTo>
                  <a:cubicBezTo>
                    <a:pt x="50" y="25"/>
                    <a:pt x="50" y="25"/>
                    <a:pt x="50" y="25"/>
                  </a:cubicBezTo>
                  <a:cubicBezTo>
                    <a:pt x="50" y="25"/>
                    <a:pt x="50" y="25"/>
                    <a:pt x="50" y="25"/>
                  </a:cubicBezTo>
                  <a:moveTo>
                    <a:pt x="25" y="0"/>
                  </a:moveTo>
                  <a:cubicBezTo>
                    <a:pt x="11" y="0"/>
                    <a:pt x="0" y="11"/>
                    <a:pt x="0" y="25"/>
                  </a:cubicBezTo>
                  <a:cubicBezTo>
                    <a:pt x="0" y="39"/>
                    <a:pt x="11" y="50"/>
                    <a:pt x="25" y="50"/>
                  </a:cubicBezTo>
                  <a:cubicBezTo>
                    <a:pt x="39" y="50"/>
                    <a:pt x="50" y="39"/>
                    <a:pt x="50" y="25"/>
                  </a:cubicBezTo>
                  <a:cubicBezTo>
                    <a:pt x="48" y="25"/>
                    <a:pt x="48" y="25"/>
                    <a:pt x="48" y="25"/>
                  </a:cubicBezTo>
                  <a:cubicBezTo>
                    <a:pt x="46" y="25"/>
                    <a:pt x="46" y="25"/>
                    <a:pt x="46" y="25"/>
                  </a:cubicBezTo>
                  <a:cubicBezTo>
                    <a:pt x="46" y="31"/>
                    <a:pt x="43" y="36"/>
                    <a:pt x="40" y="40"/>
                  </a:cubicBezTo>
                  <a:cubicBezTo>
                    <a:pt x="36" y="43"/>
                    <a:pt x="31" y="46"/>
                    <a:pt x="25" y="46"/>
                  </a:cubicBezTo>
                  <a:cubicBezTo>
                    <a:pt x="19" y="46"/>
                    <a:pt x="14" y="43"/>
                    <a:pt x="10" y="40"/>
                  </a:cubicBezTo>
                  <a:cubicBezTo>
                    <a:pt x="7" y="36"/>
                    <a:pt x="4" y="31"/>
                    <a:pt x="4" y="25"/>
                  </a:cubicBezTo>
                  <a:cubicBezTo>
                    <a:pt x="4" y="19"/>
                    <a:pt x="7" y="14"/>
                    <a:pt x="10" y="10"/>
                  </a:cubicBezTo>
                  <a:cubicBezTo>
                    <a:pt x="14" y="7"/>
                    <a:pt x="19" y="4"/>
                    <a:pt x="25" y="4"/>
                  </a:cubicBezTo>
                  <a:cubicBezTo>
                    <a:pt x="31" y="4"/>
                    <a:pt x="36" y="7"/>
                    <a:pt x="40" y="10"/>
                  </a:cubicBezTo>
                  <a:cubicBezTo>
                    <a:pt x="43" y="14"/>
                    <a:pt x="46" y="19"/>
                    <a:pt x="46" y="25"/>
                  </a:cubicBezTo>
                  <a:cubicBezTo>
                    <a:pt x="48" y="25"/>
                    <a:pt x="48" y="25"/>
                    <a:pt x="48" y="25"/>
                  </a:cubicBezTo>
                  <a:cubicBezTo>
                    <a:pt x="50" y="25"/>
                    <a:pt x="50" y="25"/>
                    <a:pt x="50" y="25"/>
                  </a:cubicBezTo>
                  <a:cubicBezTo>
                    <a:pt x="50" y="25"/>
                    <a:pt x="50" y="25"/>
                    <a:pt x="50" y="25"/>
                  </a:cubicBezTo>
                  <a:cubicBezTo>
                    <a:pt x="50" y="11"/>
                    <a:pt x="39" y="0"/>
                    <a:pt x="25" y="0"/>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华文细黑" panose="02010600040101010101" pitchFamily="2" charset="-122"/>
                <a:ea typeface="华文细黑" panose="02010600040101010101" pitchFamily="2" charset="-122"/>
              </a:endParaRPr>
            </a:p>
          </p:txBody>
        </p:sp>
        <p:sp>
          <p:nvSpPr>
            <p:cNvPr id="2" name="îŝḷîḓé-Freeform: Shape 12"/>
            <p:cNvSpPr/>
            <p:nvPr/>
          </p:nvSpPr>
          <p:spPr bwMode="auto">
            <a:xfrm>
              <a:off x="-2695575" y="1419225"/>
              <a:ext cx="393700" cy="39688"/>
            </a:xfrm>
            <a:custGeom>
              <a:avLst/>
              <a:gdLst>
                <a:gd name="T0" fmla="*/ 210 w 221"/>
                <a:gd name="T1" fmla="*/ 0 h 23"/>
                <a:gd name="T2" fmla="*/ 11 w 221"/>
                <a:gd name="T3" fmla="*/ 0 h 23"/>
                <a:gd name="T4" fmla="*/ 0 w 221"/>
                <a:gd name="T5" fmla="*/ 11 h 23"/>
                <a:gd name="T6" fmla="*/ 11 w 221"/>
                <a:gd name="T7" fmla="*/ 23 h 23"/>
                <a:gd name="T8" fmla="*/ 210 w 221"/>
                <a:gd name="T9" fmla="*/ 23 h 23"/>
                <a:gd name="T10" fmla="*/ 221 w 221"/>
                <a:gd name="T11" fmla="*/ 11 h 23"/>
                <a:gd name="T12" fmla="*/ 210 w 221"/>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21" h="23">
                  <a:moveTo>
                    <a:pt x="210" y="0"/>
                  </a:moveTo>
                  <a:cubicBezTo>
                    <a:pt x="11" y="0"/>
                    <a:pt x="11" y="0"/>
                    <a:pt x="11" y="0"/>
                  </a:cubicBezTo>
                  <a:cubicBezTo>
                    <a:pt x="5" y="0"/>
                    <a:pt x="0" y="5"/>
                    <a:pt x="0" y="11"/>
                  </a:cubicBezTo>
                  <a:cubicBezTo>
                    <a:pt x="0" y="18"/>
                    <a:pt x="5" y="23"/>
                    <a:pt x="11" y="23"/>
                  </a:cubicBezTo>
                  <a:cubicBezTo>
                    <a:pt x="210" y="23"/>
                    <a:pt x="210" y="23"/>
                    <a:pt x="210" y="23"/>
                  </a:cubicBezTo>
                  <a:cubicBezTo>
                    <a:pt x="216" y="23"/>
                    <a:pt x="221" y="18"/>
                    <a:pt x="221" y="11"/>
                  </a:cubicBezTo>
                  <a:cubicBezTo>
                    <a:pt x="221" y="5"/>
                    <a:pt x="216" y="0"/>
                    <a:pt x="210" y="0"/>
                  </a:cubicBezTo>
                </a:path>
              </a:pathLst>
            </a:custGeom>
            <a:solidFill>
              <a:srgbClr val="9F9FA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华文细黑" panose="02010600040101010101" pitchFamily="2" charset="-122"/>
                <a:ea typeface="华文细黑" panose="02010600040101010101" pitchFamily="2" charset="-122"/>
              </a:endParaRPr>
            </a:p>
          </p:txBody>
        </p:sp>
        <p:sp>
          <p:nvSpPr>
            <p:cNvPr id="47" name="îŝḷîḓé-Freeform: Shape 15"/>
            <p:cNvSpPr/>
            <p:nvPr/>
          </p:nvSpPr>
          <p:spPr bwMode="auto">
            <a:xfrm>
              <a:off x="-3768725" y="1736725"/>
              <a:ext cx="31750" cy="215900"/>
            </a:xfrm>
            <a:custGeom>
              <a:avLst/>
              <a:gdLst>
                <a:gd name="T0" fmla="*/ 18 w 18"/>
                <a:gd name="T1" fmla="*/ 113 h 122"/>
                <a:gd name="T2" fmla="*/ 9 w 18"/>
                <a:gd name="T3" fmla="*/ 122 h 122"/>
                <a:gd name="T4" fmla="*/ 0 w 18"/>
                <a:gd name="T5" fmla="*/ 113 h 122"/>
                <a:gd name="T6" fmla="*/ 0 w 18"/>
                <a:gd name="T7" fmla="*/ 9 h 122"/>
                <a:gd name="T8" fmla="*/ 9 w 18"/>
                <a:gd name="T9" fmla="*/ 0 h 122"/>
                <a:gd name="T10" fmla="*/ 18 w 18"/>
                <a:gd name="T11" fmla="*/ 9 h 122"/>
                <a:gd name="T12" fmla="*/ 18 w 18"/>
                <a:gd name="T13" fmla="*/ 113 h 122"/>
              </a:gdLst>
              <a:ahLst/>
              <a:cxnLst>
                <a:cxn ang="0">
                  <a:pos x="T0" y="T1"/>
                </a:cxn>
                <a:cxn ang="0">
                  <a:pos x="T2" y="T3"/>
                </a:cxn>
                <a:cxn ang="0">
                  <a:pos x="T4" y="T5"/>
                </a:cxn>
                <a:cxn ang="0">
                  <a:pos x="T6" y="T7"/>
                </a:cxn>
                <a:cxn ang="0">
                  <a:pos x="T8" y="T9"/>
                </a:cxn>
                <a:cxn ang="0">
                  <a:pos x="T10" y="T11"/>
                </a:cxn>
                <a:cxn ang="0">
                  <a:pos x="T12" y="T13"/>
                </a:cxn>
              </a:cxnLst>
              <a:rect l="0" t="0" r="r" b="b"/>
              <a:pathLst>
                <a:path w="18" h="122">
                  <a:moveTo>
                    <a:pt x="18" y="113"/>
                  </a:moveTo>
                  <a:cubicBezTo>
                    <a:pt x="18" y="118"/>
                    <a:pt x="14" y="122"/>
                    <a:pt x="9" y="122"/>
                  </a:cubicBezTo>
                  <a:cubicBezTo>
                    <a:pt x="4" y="122"/>
                    <a:pt x="0" y="118"/>
                    <a:pt x="0" y="113"/>
                  </a:cubicBezTo>
                  <a:cubicBezTo>
                    <a:pt x="0" y="9"/>
                    <a:pt x="0" y="9"/>
                    <a:pt x="0" y="9"/>
                  </a:cubicBezTo>
                  <a:cubicBezTo>
                    <a:pt x="0" y="4"/>
                    <a:pt x="4" y="0"/>
                    <a:pt x="9" y="0"/>
                  </a:cubicBezTo>
                  <a:cubicBezTo>
                    <a:pt x="14" y="0"/>
                    <a:pt x="18" y="4"/>
                    <a:pt x="18" y="9"/>
                  </a:cubicBezTo>
                  <a:lnTo>
                    <a:pt x="18" y="113"/>
                  </a:lnTo>
                  <a:close/>
                </a:path>
              </a:pathLst>
            </a:custGeom>
            <a:solidFill>
              <a:schemeClr val="bg1">
                <a:lumMod val="75000"/>
              </a:schemeClr>
            </a:solidFill>
            <a:ln>
              <a:noFill/>
            </a:ln>
          </p:spPr>
          <p:txBody>
            <a:bodyPr anchor="ctr"/>
            <a:lstStyle/>
            <a:p>
              <a:pPr algn="ctr"/>
              <a:endParaRPr>
                <a:latin typeface="华文细黑" panose="02010600040101010101" pitchFamily="2" charset="-122"/>
                <a:ea typeface="华文细黑" panose="02010600040101010101" pitchFamily="2" charset="-122"/>
              </a:endParaRPr>
            </a:p>
          </p:txBody>
        </p:sp>
        <p:sp>
          <p:nvSpPr>
            <p:cNvPr id="48" name="îŝḷîḓé-Freeform: Shape 16"/>
            <p:cNvSpPr/>
            <p:nvPr/>
          </p:nvSpPr>
          <p:spPr bwMode="auto">
            <a:xfrm>
              <a:off x="-3768725"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anchor="ctr"/>
            <a:lstStyle/>
            <a:p>
              <a:pPr algn="ctr"/>
              <a:endParaRPr>
                <a:latin typeface="华文细黑" panose="02010600040101010101" pitchFamily="2" charset="-122"/>
                <a:ea typeface="华文细黑" panose="02010600040101010101" pitchFamily="2" charset="-122"/>
              </a:endParaRPr>
            </a:p>
          </p:txBody>
        </p:sp>
        <p:sp>
          <p:nvSpPr>
            <p:cNvPr id="49" name="îŝḷîḓé-Freeform: Shape 17"/>
            <p:cNvSpPr/>
            <p:nvPr/>
          </p:nvSpPr>
          <p:spPr bwMode="auto">
            <a:xfrm>
              <a:off x="-3768725" y="2609850"/>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anchor="ctr"/>
            <a:lstStyle/>
            <a:p>
              <a:pPr algn="ctr"/>
              <a:endParaRPr>
                <a:latin typeface="华文细黑" panose="02010600040101010101" pitchFamily="2" charset="-122"/>
                <a:ea typeface="华文细黑" panose="02010600040101010101" pitchFamily="2" charset="-122"/>
              </a:endParaRPr>
            </a:p>
          </p:txBody>
        </p:sp>
        <p:sp>
          <p:nvSpPr>
            <p:cNvPr id="50" name="îŝḷîḓé-Freeform: Shape 18"/>
            <p:cNvSpPr/>
            <p:nvPr/>
          </p:nvSpPr>
          <p:spPr bwMode="auto">
            <a:xfrm>
              <a:off x="-1282700"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a:noFill/>
            </a:ln>
          </p:spPr>
          <p:txBody>
            <a:bodyPr anchor="ctr"/>
            <a:lstStyle/>
            <a:p>
              <a:pPr algn="ctr"/>
              <a:endParaRPr>
                <a:latin typeface="华文细黑" panose="02010600040101010101" pitchFamily="2" charset="-122"/>
                <a:ea typeface="华文细黑" panose="02010600040101010101" pitchFamily="2" charset="-122"/>
              </a:endParaRPr>
            </a:p>
          </p:txBody>
        </p:sp>
      </p:grpSp>
      <p:grpSp>
        <p:nvGrpSpPr>
          <p:cNvPr id="116" name="组合 115"/>
          <p:cNvGrpSpPr/>
          <p:nvPr/>
        </p:nvGrpSpPr>
        <p:grpSpPr>
          <a:xfrm>
            <a:off x="1017034" y="2120059"/>
            <a:ext cx="858869" cy="996288"/>
            <a:chOff x="1017034" y="1785013"/>
            <a:chExt cx="858869" cy="996288"/>
          </a:xfrm>
        </p:grpSpPr>
        <p:sp>
          <p:nvSpPr>
            <p:cNvPr id="117" name="六边形 116"/>
            <p:cNvSpPr/>
            <p:nvPr/>
          </p:nvSpPr>
          <p:spPr>
            <a:xfrm rot="5400000">
              <a:off x="948325" y="1853722"/>
              <a:ext cx="996288" cy="858869"/>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sp>
          <p:nvSpPr>
            <p:cNvPr id="118" name="六边形 87"/>
            <p:cNvSpPr/>
            <p:nvPr/>
          </p:nvSpPr>
          <p:spPr>
            <a:xfrm>
              <a:off x="1223946" y="2060927"/>
              <a:ext cx="445046" cy="444461"/>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grpSp>
      <p:grpSp>
        <p:nvGrpSpPr>
          <p:cNvPr id="119" name="组合 118"/>
          <p:cNvGrpSpPr/>
          <p:nvPr/>
        </p:nvGrpSpPr>
        <p:grpSpPr>
          <a:xfrm>
            <a:off x="1017034" y="4413316"/>
            <a:ext cx="858869" cy="996288"/>
            <a:chOff x="1017034" y="1785013"/>
            <a:chExt cx="858869" cy="996288"/>
          </a:xfrm>
        </p:grpSpPr>
        <p:sp>
          <p:nvSpPr>
            <p:cNvPr id="120" name="六边形 119"/>
            <p:cNvSpPr/>
            <p:nvPr/>
          </p:nvSpPr>
          <p:spPr>
            <a:xfrm rot="5400000">
              <a:off x="948325" y="1853722"/>
              <a:ext cx="996288" cy="858869"/>
            </a:xfrm>
            <a:prstGeom prst="hexagon">
              <a:avLst/>
            </a:prstGeom>
            <a:solidFill>
              <a:srgbClr val="0093C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sp>
          <p:nvSpPr>
            <p:cNvPr id="121" name="六边形 90"/>
            <p:cNvSpPr/>
            <p:nvPr/>
          </p:nvSpPr>
          <p:spPr>
            <a:xfrm>
              <a:off x="1223946" y="2077923"/>
              <a:ext cx="445046" cy="410469"/>
            </a:xfrm>
            <a:custGeom>
              <a:avLst/>
              <a:gdLst>
                <a:gd name="connsiteX0" fmla="*/ 176147 w 578111"/>
                <a:gd name="connsiteY0" fmla="*/ 221031 h 533197"/>
                <a:gd name="connsiteX1" fmla="*/ 212154 w 578111"/>
                <a:gd name="connsiteY1" fmla="*/ 256947 h 533197"/>
                <a:gd name="connsiteX2" fmla="*/ 212154 w 578111"/>
                <a:gd name="connsiteY2" fmla="*/ 348118 h 533197"/>
                <a:gd name="connsiteX3" fmla="*/ 176147 w 578111"/>
                <a:gd name="connsiteY3" fmla="*/ 384955 h 533197"/>
                <a:gd name="connsiteX4" fmla="*/ 139217 w 578111"/>
                <a:gd name="connsiteY4" fmla="*/ 348118 h 533197"/>
                <a:gd name="connsiteX5" fmla="*/ 139217 w 578111"/>
                <a:gd name="connsiteY5" fmla="*/ 256947 h 533197"/>
                <a:gd name="connsiteX6" fmla="*/ 176147 w 578111"/>
                <a:gd name="connsiteY6" fmla="*/ 221031 h 533197"/>
                <a:gd name="connsiteX7" fmla="*/ 267503 w 578111"/>
                <a:gd name="connsiteY7" fmla="*/ 184193 h 533197"/>
                <a:gd name="connsiteX8" fmla="*/ 303437 w 578111"/>
                <a:gd name="connsiteY8" fmla="*/ 221030 h 533197"/>
                <a:gd name="connsiteX9" fmla="*/ 303437 w 578111"/>
                <a:gd name="connsiteY9" fmla="*/ 348119 h 533197"/>
                <a:gd name="connsiteX10" fmla="*/ 267503 w 578111"/>
                <a:gd name="connsiteY10" fmla="*/ 384956 h 533197"/>
                <a:gd name="connsiteX11" fmla="*/ 230648 w 578111"/>
                <a:gd name="connsiteY11" fmla="*/ 348119 h 533197"/>
                <a:gd name="connsiteX12" fmla="*/ 230648 w 578111"/>
                <a:gd name="connsiteY12" fmla="*/ 221030 h 533197"/>
                <a:gd name="connsiteX13" fmla="*/ 267503 w 578111"/>
                <a:gd name="connsiteY13" fmla="*/ 184193 h 533197"/>
                <a:gd name="connsiteX14" fmla="*/ 357937 w 578111"/>
                <a:gd name="connsiteY14" fmla="*/ 148390 h 533197"/>
                <a:gd name="connsiteX15" fmla="*/ 394867 w 578111"/>
                <a:gd name="connsiteY15" fmla="*/ 184289 h 533197"/>
                <a:gd name="connsiteX16" fmla="*/ 394867 w 578111"/>
                <a:gd name="connsiteY16" fmla="*/ 348136 h 533197"/>
                <a:gd name="connsiteX17" fmla="*/ 357937 w 578111"/>
                <a:gd name="connsiteY17" fmla="*/ 384955 h 533197"/>
                <a:gd name="connsiteX18" fmla="*/ 321930 w 578111"/>
                <a:gd name="connsiteY18" fmla="*/ 348136 h 533197"/>
                <a:gd name="connsiteX19" fmla="*/ 321930 w 578111"/>
                <a:gd name="connsiteY19" fmla="*/ 184289 h 533197"/>
                <a:gd name="connsiteX20" fmla="*/ 357937 w 578111"/>
                <a:gd name="connsiteY20" fmla="*/ 148390 h 533197"/>
                <a:gd name="connsiteX21" fmla="*/ 267469 w 578111"/>
                <a:gd name="connsiteY21" fmla="*/ 0 h 533197"/>
                <a:gd name="connsiteX22" fmla="*/ 529404 w 578111"/>
                <a:gd name="connsiteY22" fmla="*/ 218252 h 533197"/>
                <a:gd name="connsiteX23" fmla="*/ 566296 w 578111"/>
                <a:gd name="connsiteY23" fmla="*/ 218252 h 533197"/>
                <a:gd name="connsiteX24" fmla="*/ 576441 w 578111"/>
                <a:gd name="connsiteY24" fmla="*/ 224698 h 533197"/>
                <a:gd name="connsiteX25" fmla="*/ 575519 w 578111"/>
                <a:gd name="connsiteY25" fmla="*/ 237590 h 533197"/>
                <a:gd name="connsiteX26" fmla="*/ 514647 w 578111"/>
                <a:gd name="connsiteY26" fmla="*/ 310341 h 533197"/>
                <a:gd name="connsiteX27" fmla="*/ 505424 w 578111"/>
                <a:gd name="connsiteY27" fmla="*/ 314945 h 533197"/>
                <a:gd name="connsiteX28" fmla="*/ 496201 w 578111"/>
                <a:gd name="connsiteY28" fmla="*/ 310341 h 533197"/>
                <a:gd name="connsiteX29" fmla="*/ 435328 w 578111"/>
                <a:gd name="connsiteY29" fmla="*/ 237590 h 533197"/>
                <a:gd name="connsiteX30" fmla="*/ 433484 w 578111"/>
                <a:gd name="connsiteY30" fmla="*/ 224698 h 533197"/>
                <a:gd name="connsiteX31" fmla="*/ 444551 w 578111"/>
                <a:gd name="connsiteY31" fmla="*/ 218252 h 533197"/>
                <a:gd name="connsiteX32" fmla="*/ 480521 w 578111"/>
                <a:gd name="connsiteY32" fmla="*/ 218252 h 533197"/>
                <a:gd name="connsiteX33" fmla="*/ 267469 w 578111"/>
                <a:gd name="connsiteY33" fmla="*/ 47886 h 533197"/>
                <a:gd name="connsiteX34" fmla="*/ 48882 w 578111"/>
                <a:gd name="connsiteY34" fmla="*/ 266138 h 533197"/>
                <a:gd name="connsiteX35" fmla="*/ 267469 w 578111"/>
                <a:gd name="connsiteY35" fmla="*/ 484390 h 533197"/>
                <a:gd name="connsiteX36" fmla="*/ 456541 w 578111"/>
                <a:gd name="connsiteY36" fmla="*/ 375724 h 533197"/>
                <a:gd name="connsiteX37" fmla="*/ 489744 w 578111"/>
                <a:gd name="connsiteY37" fmla="*/ 366515 h 533197"/>
                <a:gd name="connsiteX38" fmla="*/ 498967 w 578111"/>
                <a:gd name="connsiteY38" fmla="*/ 399668 h 533197"/>
                <a:gd name="connsiteX39" fmla="*/ 267469 w 578111"/>
                <a:gd name="connsiteY39" fmla="*/ 533197 h 533197"/>
                <a:gd name="connsiteX40" fmla="*/ 0 w 578111"/>
                <a:gd name="connsiteY40" fmla="*/ 266138 h 533197"/>
                <a:gd name="connsiteX41" fmla="*/ 267469 w 578111"/>
                <a:gd name="connsiteY41" fmla="*/ 0 h 53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78111" h="533197">
                  <a:moveTo>
                    <a:pt x="176147" y="221031"/>
                  </a:moveTo>
                  <a:cubicBezTo>
                    <a:pt x="196459" y="221031"/>
                    <a:pt x="212154" y="237608"/>
                    <a:pt x="212154" y="256947"/>
                  </a:cubicBezTo>
                  <a:lnTo>
                    <a:pt x="212154" y="348118"/>
                  </a:lnTo>
                  <a:cubicBezTo>
                    <a:pt x="212154" y="368378"/>
                    <a:pt x="196459" y="384955"/>
                    <a:pt x="176147" y="384955"/>
                  </a:cubicBezTo>
                  <a:cubicBezTo>
                    <a:pt x="155836" y="384955"/>
                    <a:pt x="139217" y="368378"/>
                    <a:pt x="139217" y="348118"/>
                  </a:cubicBezTo>
                  <a:lnTo>
                    <a:pt x="139217" y="256947"/>
                  </a:lnTo>
                  <a:cubicBezTo>
                    <a:pt x="139217" y="237608"/>
                    <a:pt x="155836" y="221031"/>
                    <a:pt x="176147" y="221031"/>
                  </a:cubicBezTo>
                  <a:close/>
                  <a:moveTo>
                    <a:pt x="267503" y="184193"/>
                  </a:moveTo>
                  <a:cubicBezTo>
                    <a:pt x="286852" y="184193"/>
                    <a:pt x="303437" y="200770"/>
                    <a:pt x="303437" y="221030"/>
                  </a:cubicBezTo>
                  <a:lnTo>
                    <a:pt x="303437" y="348119"/>
                  </a:lnTo>
                  <a:cubicBezTo>
                    <a:pt x="303437" y="368379"/>
                    <a:pt x="287774" y="384956"/>
                    <a:pt x="267503" y="384956"/>
                  </a:cubicBezTo>
                  <a:cubicBezTo>
                    <a:pt x="247233" y="384956"/>
                    <a:pt x="230648" y="368379"/>
                    <a:pt x="230648" y="348119"/>
                  </a:cubicBezTo>
                  <a:lnTo>
                    <a:pt x="230648" y="221030"/>
                  </a:lnTo>
                  <a:cubicBezTo>
                    <a:pt x="230648" y="200770"/>
                    <a:pt x="247233" y="184193"/>
                    <a:pt x="267503" y="184193"/>
                  </a:cubicBezTo>
                  <a:close/>
                  <a:moveTo>
                    <a:pt x="357937" y="148390"/>
                  </a:moveTo>
                  <a:cubicBezTo>
                    <a:pt x="378249" y="148390"/>
                    <a:pt x="394867" y="164959"/>
                    <a:pt x="394867" y="184289"/>
                  </a:cubicBezTo>
                  <a:lnTo>
                    <a:pt x="394867" y="348136"/>
                  </a:lnTo>
                  <a:cubicBezTo>
                    <a:pt x="394867" y="368386"/>
                    <a:pt x="378249" y="384955"/>
                    <a:pt x="357937" y="384955"/>
                  </a:cubicBezTo>
                  <a:cubicBezTo>
                    <a:pt x="338549" y="384955"/>
                    <a:pt x="321930" y="368386"/>
                    <a:pt x="321930" y="348136"/>
                  </a:cubicBezTo>
                  <a:lnTo>
                    <a:pt x="321930" y="184289"/>
                  </a:lnTo>
                  <a:cubicBezTo>
                    <a:pt x="321930" y="164959"/>
                    <a:pt x="338549" y="148390"/>
                    <a:pt x="357937" y="148390"/>
                  </a:cubicBezTo>
                  <a:close/>
                  <a:moveTo>
                    <a:pt x="267469" y="0"/>
                  </a:moveTo>
                  <a:cubicBezTo>
                    <a:pt x="397514" y="0"/>
                    <a:pt x="507268" y="93931"/>
                    <a:pt x="529404" y="218252"/>
                  </a:cubicBezTo>
                  <a:lnTo>
                    <a:pt x="566296" y="218252"/>
                  </a:lnTo>
                  <a:cubicBezTo>
                    <a:pt x="570907" y="218252"/>
                    <a:pt x="574597" y="221014"/>
                    <a:pt x="576441" y="224698"/>
                  </a:cubicBezTo>
                  <a:cubicBezTo>
                    <a:pt x="579208" y="229302"/>
                    <a:pt x="578286" y="233907"/>
                    <a:pt x="575519" y="237590"/>
                  </a:cubicBezTo>
                  <a:lnTo>
                    <a:pt x="514647" y="310341"/>
                  </a:lnTo>
                  <a:cubicBezTo>
                    <a:pt x="511880" y="313104"/>
                    <a:pt x="509113" y="314945"/>
                    <a:pt x="505424" y="314945"/>
                  </a:cubicBezTo>
                  <a:cubicBezTo>
                    <a:pt x="501734" y="314945"/>
                    <a:pt x="498045" y="313104"/>
                    <a:pt x="496201" y="310341"/>
                  </a:cubicBezTo>
                  <a:lnTo>
                    <a:pt x="435328" y="237590"/>
                  </a:lnTo>
                  <a:cubicBezTo>
                    <a:pt x="431639" y="233907"/>
                    <a:pt x="431639" y="229302"/>
                    <a:pt x="433484" y="224698"/>
                  </a:cubicBezTo>
                  <a:cubicBezTo>
                    <a:pt x="435328" y="221014"/>
                    <a:pt x="439940" y="218252"/>
                    <a:pt x="444551" y="218252"/>
                  </a:cubicBezTo>
                  <a:lnTo>
                    <a:pt x="480521" y="218252"/>
                  </a:lnTo>
                  <a:cubicBezTo>
                    <a:pt x="458386" y="120637"/>
                    <a:pt x="370767" y="47886"/>
                    <a:pt x="267469" y="47886"/>
                  </a:cubicBezTo>
                  <a:cubicBezTo>
                    <a:pt x="146647" y="47886"/>
                    <a:pt x="48882" y="146422"/>
                    <a:pt x="48882" y="266138"/>
                  </a:cubicBezTo>
                  <a:cubicBezTo>
                    <a:pt x="48882" y="386775"/>
                    <a:pt x="146647" y="484390"/>
                    <a:pt x="267469" y="484390"/>
                  </a:cubicBezTo>
                  <a:cubicBezTo>
                    <a:pt x="344942" y="484390"/>
                    <a:pt x="417805" y="442949"/>
                    <a:pt x="456541" y="375724"/>
                  </a:cubicBezTo>
                  <a:cubicBezTo>
                    <a:pt x="462998" y="363753"/>
                    <a:pt x="477754" y="360069"/>
                    <a:pt x="489744" y="366515"/>
                  </a:cubicBezTo>
                  <a:cubicBezTo>
                    <a:pt x="501734" y="373883"/>
                    <a:pt x="505424" y="388617"/>
                    <a:pt x="498967" y="399668"/>
                  </a:cubicBezTo>
                  <a:cubicBezTo>
                    <a:pt x="451008" y="482548"/>
                    <a:pt x="362466" y="533197"/>
                    <a:pt x="267469" y="533197"/>
                  </a:cubicBezTo>
                  <a:cubicBezTo>
                    <a:pt x="119900" y="533197"/>
                    <a:pt x="0" y="413481"/>
                    <a:pt x="0" y="266138"/>
                  </a:cubicBezTo>
                  <a:cubicBezTo>
                    <a:pt x="0" y="119716"/>
                    <a:pt x="119900" y="0"/>
                    <a:pt x="2674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grpSp>
      <p:grpSp>
        <p:nvGrpSpPr>
          <p:cNvPr id="113" name="组合 112"/>
          <p:cNvGrpSpPr/>
          <p:nvPr/>
        </p:nvGrpSpPr>
        <p:grpSpPr>
          <a:xfrm>
            <a:off x="10306177" y="2120059"/>
            <a:ext cx="858869" cy="996288"/>
            <a:chOff x="1017034" y="1785013"/>
            <a:chExt cx="858869" cy="996288"/>
          </a:xfrm>
        </p:grpSpPr>
        <p:sp>
          <p:nvSpPr>
            <p:cNvPr id="114" name="六边形 113"/>
            <p:cNvSpPr/>
            <p:nvPr/>
          </p:nvSpPr>
          <p:spPr>
            <a:xfrm rot="5400000">
              <a:off x="948325" y="1853722"/>
              <a:ext cx="996288" cy="858869"/>
            </a:xfrm>
            <a:prstGeom prst="hexagon">
              <a:avLst/>
            </a:prstGeom>
            <a:solidFill>
              <a:srgbClr val="33AE7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sp>
          <p:nvSpPr>
            <p:cNvPr id="115" name="六边形 93"/>
            <p:cNvSpPr/>
            <p:nvPr/>
          </p:nvSpPr>
          <p:spPr>
            <a:xfrm>
              <a:off x="1223946" y="2060963"/>
              <a:ext cx="445046" cy="444389"/>
            </a:xfrm>
            <a:custGeom>
              <a:avLst/>
              <a:gdLst>
                <a:gd name="connsiteX0" fmla="*/ 414666 w 606487"/>
                <a:gd name="connsiteY0" fmla="*/ 244368 h 605592"/>
                <a:gd name="connsiteX1" fmla="*/ 440469 w 606487"/>
                <a:gd name="connsiteY1" fmla="*/ 270042 h 605592"/>
                <a:gd name="connsiteX2" fmla="*/ 440469 w 606487"/>
                <a:gd name="connsiteY2" fmla="*/ 381912 h 605592"/>
                <a:gd name="connsiteX3" fmla="*/ 414666 w 606487"/>
                <a:gd name="connsiteY3" fmla="*/ 407586 h 605592"/>
                <a:gd name="connsiteX4" fmla="*/ 388956 w 606487"/>
                <a:gd name="connsiteY4" fmla="*/ 381912 h 605592"/>
                <a:gd name="connsiteX5" fmla="*/ 388956 w 606487"/>
                <a:gd name="connsiteY5" fmla="*/ 270042 h 605592"/>
                <a:gd name="connsiteX6" fmla="*/ 414666 w 606487"/>
                <a:gd name="connsiteY6" fmla="*/ 244368 h 605592"/>
                <a:gd name="connsiteX7" fmla="*/ 302702 w 606487"/>
                <a:gd name="connsiteY7" fmla="*/ 167240 h 605592"/>
                <a:gd name="connsiteX8" fmla="*/ 328412 w 606487"/>
                <a:gd name="connsiteY8" fmla="*/ 192915 h 605592"/>
                <a:gd name="connsiteX9" fmla="*/ 328412 w 606487"/>
                <a:gd name="connsiteY9" fmla="*/ 381911 h 605592"/>
                <a:gd name="connsiteX10" fmla="*/ 302702 w 606487"/>
                <a:gd name="connsiteY10" fmla="*/ 407586 h 605592"/>
                <a:gd name="connsiteX11" fmla="*/ 276899 w 606487"/>
                <a:gd name="connsiteY11" fmla="*/ 381911 h 605592"/>
                <a:gd name="connsiteX12" fmla="*/ 276899 w 606487"/>
                <a:gd name="connsiteY12" fmla="*/ 192915 h 605592"/>
                <a:gd name="connsiteX13" fmla="*/ 302702 w 606487"/>
                <a:gd name="connsiteY13" fmla="*/ 167240 h 605592"/>
                <a:gd name="connsiteX14" fmla="*/ 190632 w 606487"/>
                <a:gd name="connsiteY14" fmla="*/ 107965 h 605592"/>
                <a:gd name="connsiteX15" fmla="*/ 216353 w 606487"/>
                <a:gd name="connsiteY15" fmla="*/ 133737 h 605592"/>
                <a:gd name="connsiteX16" fmla="*/ 216353 w 606487"/>
                <a:gd name="connsiteY16" fmla="*/ 381907 h 605592"/>
                <a:gd name="connsiteX17" fmla="*/ 190632 w 606487"/>
                <a:gd name="connsiteY17" fmla="*/ 407586 h 605592"/>
                <a:gd name="connsiteX18" fmla="*/ 164911 w 606487"/>
                <a:gd name="connsiteY18" fmla="*/ 381907 h 605592"/>
                <a:gd name="connsiteX19" fmla="*/ 164911 w 606487"/>
                <a:gd name="connsiteY19" fmla="*/ 133737 h 605592"/>
                <a:gd name="connsiteX20" fmla="*/ 190632 w 606487"/>
                <a:gd name="connsiteY20" fmla="*/ 107965 h 605592"/>
                <a:gd name="connsiteX21" fmla="*/ 86256 w 606487"/>
                <a:gd name="connsiteY21" fmla="*/ 51447 h 605592"/>
                <a:gd name="connsiteX22" fmla="*/ 86256 w 606487"/>
                <a:gd name="connsiteY22" fmla="*/ 464229 h 605592"/>
                <a:gd name="connsiteX23" fmla="*/ 517724 w 606487"/>
                <a:gd name="connsiteY23" fmla="*/ 464229 h 605592"/>
                <a:gd name="connsiteX24" fmla="*/ 517724 w 606487"/>
                <a:gd name="connsiteY24" fmla="*/ 51447 h 605592"/>
                <a:gd name="connsiteX25" fmla="*/ 25719 w 606487"/>
                <a:gd name="connsiteY25" fmla="*/ 0 h 605592"/>
                <a:gd name="connsiteX26" fmla="*/ 580861 w 606487"/>
                <a:gd name="connsiteY26" fmla="*/ 0 h 605592"/>
                <a:gd name="connsiteX27" fmla="*/ 606487 w 606487"/>
                <a:gd name="connsiteY27" fmla="*/ 25677 h 605592"/>
                <a:gd name="connsiteX28" fmla="*/ 579468 w 606487"/>
                <a:gd name="connsiteY28" fmla="*/ 51447 h 605592"/>
                <a:gd name="connsiteX29" fmla="*/ 569162 w 606487"/>
                <a:gd name="connsiteY29" fmla="*/ 51447 h 605592"/>
                <a:gd name="connsiteX30" fmla="*/ 569162 w 606487"/>
                <a:gd name="connsiteY30" fmla="*/ 488608 h 605592"/>
                <a:gd name="connsiteX31" fmla="*/ 543443 w 606487"/>
                <a:gd name="connsiteY31" fmla="*/ 514285 h 605592"/>
                <a:gd name="connsiteX32" fmla="*/ 476499 w 606487"/>
                <a:gd name="connsiteY32" fmla="*/ 514285 h 605592"/>
                <a:gd name="connsiteX33" fmla="*/ 476499 w 606487"/>
                <a:gd name="connsiteY33" fmla="*/ 579915 h 605592"/>
                <a:gd name="connsiteX34" fmla="*/ 450687 w 606487"/>
                <a:gd name="connsiteY34" fmla="*/ 605592 h 605592"/>
                <a:gd name="connsiteX35" fmla="*/ 424968 w 606487"/>
                <a:gd name="connsiteY35" fmla="*/ 579915 h 605592"/>
                <a:gd name="connsiteX36" fmla="*/ 424968 w 606487"/>
                <a:gd name="connsiteY36" fmla="*/ 514285 h 605592"/>
                <a:gd name="connsiteX37" fmla="*/ 180219 w 606487"/>
                <a:gd name="connsiteY37" fmla="*/ 514285 h 605592"/>
                <a:gd name="connsiteX38" fmla="*/ 180219 w 606487"/>
                <a:gd name="connsiteY38" fmla="*/ 579915 h 605592"/>
                <a:gd name="connsiteX39" fmla="*/ 154500 w 606487"/>
                <a:gd name="connsiteY39" fmla="*/ 605592 h 605592"/>
                <a:gd name="connsiteX40" fmla="*/ 128688 w 606487"/>
                <a:gd name="connsiteY40" fmla="*/ 579915 h 605592"/>
                <a:gd name="connsiteX41" fmla="*/ 128688 w 606487"/>
                <a:gd name="connsiteY41" fmla="*/ 514285 h 605592"/>
                <a:gd name="connsiteX42" fmla="*/ 61744 w 606487"/>
                <a:gd name="connsiteY42" fmla="*/ 514285 h 605592"/>
                <a:gd name="connsiteX43" fmla="*/ 36025 w 606487"/>
                <a:gd name="connsiteY43" fmla="*/ 488608 h 605592"/>
                <a:gd name="connsiteX44" fmla="*/ 36025 w 606487"/>
                <a:gd name="connsiteY44" fmla="*/ 51447 h 605592"/>
                <a:gd name="connsiteX45" fmla="*/ 25719 w 606487"/>
                <a:gd name="connsiteY45" fmla="*/ 51447 h 605592"/>
                <a:gd name="connsiteX46" fmla="*/ 0 w 606487"/>
                <a:gd name="connsiteY46" fmla="*/ 25677 h 605592"/>
                <a:gd name="connsiteX47" fmla="*/ 25719 w 606487"/>
                <a:gd name="connsiteY47"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6487" h="605592">
                  <a:moveTo>
                    <a:pt x="414666" y="244368"/>
                  </a:moveTo>
                  <a:cubicBezTo>
                    <a:pt x="428774" y="244368"/>
                    <a:pt x="440469" y="255954"/>
                    <a:pt x="440469" y="270042"/>
                  </a:cubicBezTo>
                  <a:lnTo>
                    <a:pt x="440469" y="381912"/>
                  </a:lnTo>
                  <a:cubicBezTo>
                    <a:pt x="439170" y="396000"/>
                    <a:pt x="428774" y="407586"/>
                    <a:pt x="414666" y="407586"/>
                  </a:cubicBezTo>
                  <a:cubicBezTo>
                    <a:pt x="400465" y="407586"/>
                    <a:pt x="388956" y="396000"/>
                    <a:pt x="388956" y="381912"/>
                  </a:cubicBezTo>
                  <a:lnTo>
                    <a:pt x="388956" y="270042"/>
                  </a:lnTo>
                  <a:cubicBezTo>
                    <a:pt x="388956" y="255954"/>
                    <a:pt x="400558" y="244368"/>
                    <a:pt x="414666" y="244368"/>
                  </a:cubicBezTo>
                  <a:close/>
                  <a:moveTo>
                    <a:pt x="302702" y="167240"/>
                  </a:moveTo>
                  <a:cubicBezTo>
                    <a:pt x="316810" y="167240"/>
                    <a:pt x="328412" y="178826"/>
                    <a:pt x="328412" y="192915"/>
                  </a:cubicBezTo>
                  <a:lnTo>
                    <a:pt x="328412" y="381911"/>
                  </a:lnTo>
                  <a:cubicBezTo>
                    <a:pt x="328412" y="396000"/>
                    <a:pt x="316810" y="407586"/>
                    <a:pt x="302702" y="407586"/>
                  </a:cubicBezTo>
                  <a:cubicBezTo>
                    <a:pt x="288408" y="407586"/>
                    <a:pt x="276899" y="396000"/>
                    <a:pt x="276899" y="381911"/>
                  </a:cubicBezTo>
                  <a:lnTo>
                    <a:pt x="276899" y="192915"/>
                  </a:lnTo>
                  <a:cubicBezTo>
                    <a:pt x="276899" y="178826"/>
                    <a:pt x="288594" y="167240"/>
                    <a:pt x="302702" y="167240"/>
                  </a:cubicBezTo>
                  <a:close/>
                  <a:moveTo>
                    <a:pt x="190632" y="107965"/>
                  </a:moveTo>
                  <a:cubicBezTo>
                    <a:pt x="204746" y="107965"/>
                    <a:pt x="216353" y="119646"/>
                    <a:pt x="216353" y="133737"/>
                  </a:cubicBezTo>
                  <a:lnTo>
                    <a:pt x="216353" y="381907"/>
                  </a:lnTo>
                  <a:cubicBezTo>
                    <a:pt x="216353" y="395998"/>
                    <a:pt x="204746" y="407586"/>
                    <a:pt x="190632" y="407586"/>
                  </a:cubicBezTo>
                  <a:cubicBezTo>
                    <a:pt x="176425" y="407586"/>
                    <a:pt x="164911" y="395998"/>
                    <a:pt x="164911" y="381907"/>
                  </a:cubicBezTo>
                  <a:lnTo>
                    <a:pt x="164911" y="133737"/>
                  </a:lnTo>
                  <a:cubicBezTo>
                    <a:pt x="164911" y="119646"/>
                    <a:pt x="176518" y="107965"/>
                    <a:pt x="190632" y="107965"/>
                  </a:cubicBezTo>
                  <a:close/>
                  <a:moveTo>
                    <a:pt x="86256" y="51447"/>
                  </a:moveTo>
                  <a:lnTo>
                    <a:pt x="86256" y="464229"/>
                  </a:lnTo>
                  <a:lnTo>
                    <a:pt x="517724" y="464229"/>
                  </a:lnTo>
                  <a:lnTo>
                    <a:pt x="517724" y="51447"/>
                  </a:lnTo>
                  <a:close/>
                  <a:moveTo>
                    <a:pt x="25719" y="0"/>
                  </a:moveTo>
                  <a:lnTo>
                    <a:pt x="580861" y="0"/>
                  </a:lnTo>
                  <a:cubicBezTo>
                    <a:pt x="594974" y="0"/>
                    <a:pt x="606580" y="11587"/>
                    <a:pt x="606487" y="25677"/>
                  </a:cubicBezTo>
                  <a:cubicBezTo>
                    <a:pt x="606487" y="39767"/>
                    <a:pt x="593581" y="51447"/>
                    <a:pt x="579468" y="51447"/>
                  </a:cubicBezTo>
                  <a:lnTo>
                    <a:pt x="569162" y="51447"/>
                  </a:lnTo>
                  <a:lnTo>
                    <a:pt x="569162" y="488608"/>
                  </a:lnTo>
                  <a:cubicBezTo>
                    <a:pt x="569162" y="503996"/>
                    <a:pt x="557556" y="514285"/>
                    <a:pt x="543443" y="514285"/>
                  </a:cubicBezTo>
                  <a:lnTo>
                    <a:pt x="476499" y="514285"/>
                  </a:lnTo>
                  <a:lnTo>
                    <a:pt x="476499" y="579915"/>
                  </a:lnTo>
                  <a:cubicBezTo>
                    <a:pt x="476499" y="594005"/>
                    <a:pt x="464800" y="605592"/>
                    <a:pt x="450687" y="605592"/>
                  </a:cubicBezTo>
                  <a:cubicBezTo>
                    <a:pt x="436574" y="605592"/>
                    <a:pt x="424968" y="594005"/>
                    <a:pt x="424968" y="579915"/>
                  </a:cubicBezTo>
                  <a:lnTo>
                    <a:pt x="424968" y="514285"/>
                  </a:lnTo>
                  <a:lnTo>
                    <a:pt x="180219" y="514285"/>
                  </a:lnTo>
                  <a:lnTo>
                    <a:pt x="180219" y="579915"/>
                  </a:lnTo>
                  <a:cubicBezTo>
                    <a:pt x="180219" y="594005"/>
                    <a:pt x="168613" y="605592"/>
                    <a:pt x="154500" y="605592"/>
                  </a:cubicBezTo>
                  <a:cubicBezTo>
                    <a:pt x="140387" y="605592"/>
                    <a:pt x="128688" y="594005"/>
                    <a:pt x="128688" y="579915"/>
                  </a:cubicBezTo>
                  <a:lnTo>
                    <a:pt x="128688" y="514285"/>
                  </a:lnTo>
                  <a:lnTo>
                    <a:pt x="61744" y="514285"/>
                  </a:lnTo>
                  <a:cubicBezTo>
                    <a:pt x="47631" y="514285"/>
                    <a:pt x="36025" y="502698"/>
                    <a:pt x="36025" y="488608"/>
                  </a:cubicBezTo>
                  <a:lnTo>
                    <a:pt x="36025" y="51447"/>
                  </a:lnTo>
                  <a:lnTo>
                    <a:pt x="25719" y="51447"/>
                  </a:lnTo>
                  <a:cubicBezTo>
                    <a:pt x="11606" y="51447"/>
                    <a:pt x="0" y="39767"/>
                    <a:pt x="0" y="25677"/>
                  </a:cubicBezTo>
                  <a:cubicBezTo>
                    <a:pt x="0" y="11587"/>
                    <a:pt x="11606" y="0"/>
                    <a:pt x="2571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grpSp>
      <p:grpSp>
        <p:nvGrpSpPr>
          <p:cNvPr id="110" name="组合 109"/>
          <p:cNvGrpSpPr/>
          <p:nvPr/>
        </p:nvGrpSpPr>
        <p:grpSpPr>
          <a:xfrm>
            <a:off x="10306177" y="4413316"/>
            <a:ext cx="858869" cy="996288"/>
            <a:chOff x="1017034" y="1785013"/>
            <a:chExt cx="858869" cy="996288"/>
          </a:xfrm>
        </p:grpSpPr>
        <p:sp>
          <p:nvSpPr>
            <p:cNvPr id="111" name="六边形 110"/>
            <p:cNvSpPr/>
            <p:nvPr/>
          </p:nvSpPr>
          <p:spPr>
            <a:xfrm rot="5400000">
              <a:off x="948325" y="1853722"/>
              <a:ext cx="996288" cy="858869"/>
            </a:xfrm>
            <a:prstGeom prst="hexagon">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sp>
          <p:nvSpPr>
            <p:cNvPr id="112" name="六边形 96"/>
            <p:cNvSpPr/>
            <p:nvPr/>
          </p:nvSpPr>
          <p:spPr>
            <a:xfrm>
              <a:off x="1223946" y="2060971"/>
              <a:ext cx="445046" cy="444374"/>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latin typeface="华文细黑" panose="02010600040101010101" pitchFamily="2" charset="-122"/>
                <a:ea typeface="华文细黑" panose="02010600040101010101" pitchFamily="2" charset="-122"/>
              </a:endParaRPr>
            </a:p>
          </p:txBody>
        </p:sp>
      </p:grpSp>
      <p:grpSp>
        <p:nvGrpSpPr>
          <p:cNvPr id="98" name="组合 97"/>
          <p:cNvGrpSpPr/>
          <p:nvPr/>
        </p:nvGrpSpPr>
        <p:grpSpPr>
          <a:xfrm>
            <a:off x="7874390" y="2142024"/>
            <a:ext cx="2208696" cy="778748"/>
            <a:chOff x="7885240" y="3464575"/>
            <a:chExt cx="2208696" cy="778748"/>
          </a:xfrm>
        </p:grpSpPr>
        <p:sp>
          <p:nvSpPr>
            <p:cNvPr id="99" name="矩形 98"/>
            <p:cNvSpPr/>
            <p:nvPr/>
          </p:nvSpPr>
          <p:spPr>
            <a:xfrm>
              <a:off x="7885240" y="3747033"/>
              <a:ext cx="2208695" cy="496290"/>
            </a:xfrm>
            <a:prstGeom prst="rect">
              <a:avLst/>
            </a:prstGeom>
          </p:spPr>
          <p:txBody>
            <a:bodyPr wrap="square">
              <a:spAutoFit/>
              <a:scene3d>
                <a:camera prst="orthographicFront"/>
                <a:lightRig rig="threePt" dir="t"/>
              </a:scene3d>
              <a:sp3d contourW="12700"/>
            </a:bodyPr>
            <a:lstStyle/>
            <a:p>
              <a:pPr algn="r">
                <a:lnSpc>
                  <a:spcPct val="125000"/>
                </a:lnSpc>
              </a:pPr>
              <a:r>
                <a:rPr lang="en-US" altLang="zh-CN" sz="1050" dirty="0">
                  <a:solidFill>
                    <a:schemeClr val="tx1">
                      <a:lumMod val="85000"/>
                      <a:lumOff val="15000"/>
                    </a:schemeClr>
                  </a:solidFill>
                  <a:latin typeface="华文细黑" panose="02010600040101010101" pitchFamily="2" charset="-122"/>
                  <a:ea typeface="华文细黑" panose="02010600040101010101" pitchFamily="2" charset="-122"/>
                </a:rPr>
                <a:t>Enter your text Enter your text Enter your text Enter your text</a:t>
              </a:r>
              <a:endParaRPr lang="zh-CN" altLang="en-US" sz="1050" dirty="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100" name="矩形 99"/>
            <p:cNvSpPr/>
            <p:nvPr/>
          </p:nvSpPr>
          <p:spPr>
            <a:xfrm>
              <a:off x="8043384" y="3464575"/>
              <a:ext cx="2050552" cy="387798"/>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1600" b="1" dirty="0">
                  <a:solidFill>
                    <a:schemeClr val="tx1">
                      <a:lumMod val="85000"/>
                      <a:lumOff val="15000"/>
                    </a:schemeClr>
                  </a:solidFill>
                  <a:latin typeface="华文细黑" panose="02010600040101010101" pitchFamily="2" charset="-122"/>
                  <a:ea typeface="华文细黑" panose="02010600040101010101" pitchFamily="2" charset="-122"/>
                </a:rPr>
                <a:t>Enter your title</a:t>
              </a:r>
              <a:endParaRPr lang="zh-CN" altLang="en-US" sz="1600" b="1" dirty="0">
                <a:solidFill>
                  <a:schemeClr val="tx1">
                    <a:lumMod val="85000"/>
                    <a:lumOff val="15000"/>
                  </a:schemeClr>
                </a:solidFill>
                <a:latin typeface="华文细黑" panose="02010600040101010101" pitchFamily="2" charset="-122"/>
                <a:ea typeface="华文细黑" panose="02010600040101010101" pitchFamily="2" charset="-122"/>
              </a:endParaRPr>
            </a:p>
          </p:txBody>
        </p:sp>
      </p:grpSp>
      <p:grpSp>
        <p:nvGrpSpPr>
          <p:cNvPr id="101" name="组合 100"/>
          <p:cNvGrpSpPr/>
          <p:nvPr/>
        </p:nvGrpSpPr>
        <p:grpSpPr>
          <a:xfrm>
            <a:off x="7874390" y="4426948"/>
            <a:ext cx="2208696" cy="778748"/>
            <a:chOff x="7885240" y="3464575"/>
            <a:chExt cx="2208696" cy="778748"/>
          </a:xfrm>
        </p:grpSpPr>
        <p:sp>
          <p:nvSpPr>
            <p:cNvPr id="102" name="矩形 101"/>
            <p:cNvSpPr/>
            <p:nvPr/>
          </p:nvSpPr>
          <p:spPr>
            <a:xfrm>
              <a:off x="7885240" y="3747033"/>
              <a:ext cx="2208695" cy="496290"/>
            </a:xfrm>
            <a:prstGeom prst="rect">
              <a:avLst/>
            </a:prstGeom>
          </p:spPr>
          <p:txBody>
            <a:bodyPr wrap="square">
              <a:spAutoFit/>
              <a:scene3d>
                <a:camera prst="orthographicFront"/>
                <a:lightRig rig="threePt" dir="t"/>
              </a:scene3d>
              <a:sp3d contourW="12700"/>
            </a:bodyPr>
            <a:lstStyle/>
            <a:p>
              <a:pPr algn="r">
                <a:lnSpc>
                  <a:spcPct val="125000"/>
                </a:lnSpc>
              </a:pPr>
              <a:r>
                <a:rPr lang="en-US" altLang="zh-CN" sz="1050" dirty="0">
                  <a:solidFill>
                    <a:schemeClr val="tx1">
                      <a:lumMod val="85000"/>
                      <a:lumOff val="15000"/>
                    </a:schemeClr>
                  </a:solidFill>
                  <a:latin typeface="华文细黑" panose="02010600040101010101" pitchFamily="2" charset="-122"/>
                  <a:ea typeface="华文细黑" panose="02010600040101010101" pitchFamily="2" charset="-122"/>
                </a:rPr>
                <a:t>Enter your text Enter your text Enter your text Enter your text</a:t>
              </a:r>
              <a:endParaRPr lang="zh-CN" altLang="en-US" sz="1050" dirty="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103" name="矩形 102"/>
            <p:cNvSpPr/>
            <p:nvPr/>
          </p:nvSpPr>
          <p:spPr>
            <a:xfrm>
              <a:off x="8043384" y="3464575"/>
              <a:ext cx="2050552" cy="387798"/>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1600" b="1" dirty="0">
                  <a:solidFill>
                    <a:schemeClr val="tx1">
                      <a:lumMod val="85000"/>
                      <a:lumOff val="15000"/>
                    </a:schemeClr>
                  </a:solidFill>
                  <a:latin typeface="华文细黑" panose="02010600040101010101" pitchFamily="2" charset="-122"/>
                  <a:ea typeface="华文细黑" panose="02010600040101010101" pitchFamily="2" charset="-122"/>
                </a:rPr>
                <a:t>Enter your title</a:t>
              </a:r>
              <a:endParaRPr lang="zh-CN" altLang="en-US" sz="1600" b="1" dirty="0">
                <a:solidFill>
                  <a:schemeClr val="tx1">
                    <a:lumMod val="85000"/>
                    <a:lumOff val="15000"/>
                  </a:schemeClr>
                </a:solidFill>
                <a:latin typeface="华文细黑" panose="02010600040101010101" pitchFamily="2" charset="-122"/>
                <a:ea typeface="华文细黑" panose="02010600040101010101" pitchFamily="2" charset="-122"/>
              </a:endParaRPr>
            </a:p>
          </p:txBody>
        </p:sp>
      </p:grpSp>
      <p:grpSp>
        <p:nvGrpSpPr>
          <p:cNvPr id="104" name="组合 103"/>
          <p:cNvGrpSpPr/>
          <p:nvPr/>
        </p:nvGrpSpPr>
        <p:grpSpPr>
          <a:xfrm>
            <a:off x="2095082" y="2142024"/>
            <a:ext cx="2208695" cy="778748"/>
            <a:chOff x="7885240" y="3464575"/>
            <a:chExt cx="2208695" cy="778748"/>
          </a:xfrm>
        </p:grpSpPr>
        <p:sp>
          <p:nvSpPr>
            <p:cNvPr id="105" name="矩形 104"/>
            <p:cNvSpPr/>
            <p:nvPr/>
          </p:nvSpPr>
          <p:spPr>
            <a:xfrm>
              <a:off x="7885240" y="3747033"/>
              <a:ext cx="2208695" cy="496290"/>
            </a:xfrm>
            <a:prstGeom prst="rect">
              <a:avLst/>
            </a:prstGeom>
          </p:spPr>
          <p:txBody>
            <a:bodyPr wrap="square">
              <a:spAutoFit/>
              <a:scene3d>
                <a:camera prst="orthographicFront"/>
                <a:lightRig rig="threePt" dir="t"/>
              </a:scene3d>
              <a:sp3d contourW="12700"/>
            </a:bodyPr>
            <a:lstStyle/>
            <a:p>
              <a:pPr>
                <a:lnSpc>
                  <a:spcPct val="125000"/>
                </a:lnSpc>
              </a:pPr>
              <a:r>
                <a:rPr lang="en-US" altLang="zh-CN" sz="1050" dirty="0">
                  <a:solidFill>
                    <a:schemeClr val="tx1">
                      <a:lumMod val="85000"/>
                      <a:lumOff val="15000"/>
                    </a:schemeClr>
                  </a:solidFill>
                  <a:latin typeface="华文细黑" panose="02010600040101010101" pitchFamily="2" charset="-122"/>
                  <a:ea typeface="华文细黑" panose="02010600040101010101" pitchFamily="2" charset="-122"/>
                </a:rPr>
                <a:t>Enter your text Enter your text Enter your text Enter your text</a:t>
              </a:r>
              <a:endParaRPr lang="zh-CN" altLang="en-US" sz="1050" dirty="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106" name="矩形 105"/>
            <p:cNvSpPr/>
            <p:nvPr/>
          </p:nvSpPr>
          <p:spPr>
            <a:xfrm>
              <a:off x="7885240" y="3464575"/>
              <a:ext cx="2050552" cy="387798"/>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b="1" dirty="0">
                  <a:solidFill>
                    <a:schemeClr val="tx1">
                      <a:lumMod val="85000"/>
                      <a:lumOff val="15000"/>
                    </a:schemeClr>
                  </a:solidFill>
                  <a:latin typeface="华文细黑" panose="02010600040101010101" pitchFamily="2" charset="-122"/>
                  <a:ea typeface="华文细黑" panose="02010600040101010101" pitchFamily="2" charset="-122"/>
                </a:rPr>
                <a:t>Enter your title</a:t>
              </a:r>
              <a:endParaRPr lang="zh-CN" altLang="en-US" sz="1600" b="1" dirty="0">
                <a:solidFill>
                  <a:schemeClr val="tx1">
                    <a:lumMod val="85000"/>
                    <a:lumOff val="15000"/>
                  </a:schemeClr>
                </a:solidFill>
                <a:latin typeface="华文细黑" panose="02010600040101010101" pitchFamily="2" charset="-122"/>
                <a:ea typeface="华文细黑" panose="02010600040101010101" pitchFamily="2" charset="-122"/>
              </a:endParaRPr>
            </a:p>
          </p:txBody>
        </p:sp>
      </p:grpSp>
      <p:grpSp>
        <p:nvGrpSpPr>
          <p:cNvPr id="107" name="组合 106"/>
          <p:cNvGrpSpPr/>
          <p:nvPr/>
        </p:nvGrpSpPr>
        <p:grpSpPr>
          <a:xfrm>
            <a:off x="2095082" y="4426948"/>
            <a:ext cx="2208695" cy="778748"/>
            <a:chOff x="7885240" y="3464575"/>
            <a:chExt cx="2208695" cy="778748"/>
          </a:xfrm>
        </p:grpSpPr>
        <p:sp>
          <p:nvSpPr>
            <p:cNvPr id="108" name="矩形 107"/>
            <p:cNvSpPr/>
            <p:nvPr/>
          </p:nvSpPr>
          <p:spPr>
            <a:xfrm>
              <a:off x="7885240" y="3747033"/>
              <a:ext cx="2208695" cy="496290"/>
            </a:xfrm>
            <a:prstGeom prst="rect">
              <a:avLst/>
            </a:prstGeom>
          </p:spPr>
          <p:txBody>
            <a:bodyPr wrap="square">
              <a:spAutoFit/>
              <a:scene3d>
                <a:camera prst="orthographicFront"/>
                <a:lightRig rig="threePt" dir="t"/>
              </a:scene3d>
              <a:sp3d contourW="12700"/>
            </a:bodyPr>
            <a:lstStyle/>
            <a:p>
              <a:pPr>
                <a:lnSpc>
                  <a:spcPct val="125000"/>
                </a:lnSpc>
              </a:pPr>
              <a:r>
                <a:rPr lang="en-US" altLang="zh-CN" sz="1050" dirty="0">
                  <a:solidFill>
                    <a:schemeClr val="tx1">
                      <a:lumMod val="85000"/>
                      <a:lumOff val="15000"/>
                    </a:schemeClr>
                  </a:solidFill>
                  <a:latin typeface="华文细黑" panose="02010600040101010101" pitchFamily="2" charset="-122"/>
                  <a:ea typeface="华文细黑" panose="02010600040101010101" pitchFamily="2" charset="-122"/>
                </a:rPr>
                <a:t>Enter your text Enter your text Enter your text Enter your text</a:t>
              </a:r>
              <a:endParaRPr lang="zh-CN" altLang="en-US" sz="1050" dirty="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109" name="矩形 108"/>
            <p:cNvSpPr/>
            <p:nvPr/>
          </p:nvSpPr>
          <p:spPr>
            <a:xfrm>
              <a:off x="7885240" y="3464575"/>
              <a:ext cx="2050552" cy="387798"/>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b="1" dirty="0">
                  <a:solidFill>
                    <a:schemeClr val="tx1">
                      <a:lumMod val="85000"/>
                      <a:lumOff val="15000"/>
                    </a:schemeClr>
                  </a:solidFill>
                  <a:latin typeface="华文细黑" panose="02010600040101010101" pitchFamily="2" charset="-122"/>
                  <a:ea typeface="华文细黑" panose="02010600040101010101" pitchFamily="2" charset="-122"/>
                </a:rPr>
                <a:t>Enter your title</a:t>
              </a:r>
              <a:endParaRPr lang="zh-CN" altLang="en-US" sz="1600" b="1" dirty="0">
                <a:solidFill>
                  <a:schemeClr val="tx1">
                    <a:lumMod val="85000"/>
                    <a:lumOff val="15000"/>
                  </a:schemeClr>
                </a:solidFill>
                <a:latin typeface="华文细黑" panose="02010600040101010101" pitchFamily="2" charset="-122"/>
                <a:ea typeface="华文细黑" panose="02010600040101010101" pitchFamily="2" charset="-122"/>
              </a:endParaRPr>
            </a:p>
          </p:txBody>
        </p:sp>
      </p:grpSp>
      <p:pic>
        <p:nvPicPr>
          <p:cNvPr id="4" name="图片 3">
            <a:extLst>
              <a:ext uri="{FF2B5EF4-FFF2-40B4-BE49-F238E27FC236}">
                <a16:creationId xmlns:a16="http://schemas.microsoft.com/office/drawing/2014/main" id="{83E329DB-EEE9-4FFD-B102-14552A2EFAE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4260" t="11184"/>
          <a:stretch/>
        </p:blipFill>
        <p:spPr>
          <a:xfrm>
            <a:off x="5212429" y="2160330"/>
            <a:ext cx="1740634" cy="30896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116"/>
                                        </p:tgtEl>
                                        <p:attrNameLst>
                                          <p:attrName>style.visibility</p:attrName>
                                        </p:attrNameLst>
                                      </p:cBhvr>
                                      <p:to>
                                        <p:strVal val="visible"/>
                                      </p:to>
                                    </p:set>
                                    <p:anim calcmode="lin" valueType="num">
                                      <p:cBhvr>
                                        <p:cTn id="13" dur="500" fill="hold"/>
                                        <p:tgtEl>
                                          <p:spTgt spid="116"/>
                                        </p:tgtEl>
                                        <p:attrNameLst>
                                          <p:attrName>ppt_w</p:attrName>
                                        </p:attrNameLst>
                                      </p:cBhvr>
                                      <p:tavLst>
                                        <p:tav tm="0">
                                          <p:val>
                                            <p:fltVal val="0"/>
                                          </p:val>
                                        </p:tav>
                                        <p:tav tm="100000">
                                          <p:val>
                                            <p:strVal val="#ppt_w"/>
                                          </p:val>
                                        </p:tav>
                                      </p:tavLst>
                                    </p:anim>
                                    <p:anim calcmode="lin" valueType="num">
                                      <p:cBhvr>
                                        <p:cTn id="14" dur="500" fill="hold"/>
                                        <p:tgtEl>
                                          <p:spTgt spid="116"/>
                                        </p:tgtEl>
                                        <p:attrNameLst>
                                          <p:attrName>ppt_h</p:attrName>
                                        </p:attrNameLst>
                                      </p:cBhvr>
                                      <p:tavLst>
                                        <p:tav tm="0">
                                          <p:val>
                                            <p:fltVal val="0"/>
                                          </p:val>
                                        </p:tav>
                                        <p:tav tm="100000">
                                          <p:val>
                                            <p:strVal val="#ppt_h"/>
                                          </p:val>
                                        </p:tav>
                                      </p:tavLst>
                                    </p:anim>
                                    <p:animEffect transition="in" filter="fade">
                                      <p:cBhvr>
                                        <p:cTn id="15" dur="500"/>
                                        <p:tgtEl>
                                          <p:spTgt spid="116"/>
                                        </p:tgtEl>
                                      </p:cBhvr>
                                    </p:animEffect>
                                  </p:childTnLst>
                                </p:cTn>
                              </p:par>
                              <p:par>
                                <p:cTn id="16" presetID="53" presetClass="entr" presetSubtype="16" fill="hold" nodeType="withEffect">
                                  <p:stCondLst>
                                    <p:cond delay="0"/>
                                  </p:stCondLst>
                                  <p:childTnLst>
                                    <p:set>
                                      <p:cBhvr>
                                        <p:cTn id="17" dur="1" fill="hold">
                                          <p:stCondLst>
                                            <p:cond delay="0"/>
                                          </p:stCondLst>
                                        </p:cTn>
                                        <p:tgtEl>
                                          <p:spTgt spid="119"/>
                                        </p:tgtEl>
                                        <p:attrNameLst>
                                          <p:attrName>style.visibility</p:attrName>
                                        </p:attrNameLst>
                                      </p:cBhvr>
                                      <p:to>
                                        <p:strVal val="visible"/>
                                      </p:to>
                                    </p:set>
                                    <p:anim calcmode="lin" valueType="num">
                                      <p:cBhvr>
                                        <p:cTn id="18" dur="500" fill="hold"/>
                                        <p:tgtEl>
                                          <p:spTgt spid="119"/>
                                        </p:tgtEl>
                                        <p:attrNameLst>
                                          <p:attrName>ppt_w</p:attrName>
                                        </p:attrNameLst>
                                      </p:cBhvr>
                                      <p:tavLst>
                                        <p:tav tm="0">
                                          <p:val>
                                            <p:fltVal val="0"/>
                                          </p:val>
                                        </p:tav>
                                        <p:tav tm="100000">
                                          <p:val>
                                            <p:strVal val="#ppt_w"/>
                                          </p:val>
                                        </p:tav>
                                      </p:tavLst>
                                    </p:anim>
                                    <p:anim calcmode="lin" valueType="num">
                                      <p:cBhvr>
                                        <p:cTn id="19" dur="500" fill="hold"/>
                                        <p:tgtEl>
                                          <p:spTgt spid="119"/>
                                        </p:tgtEl>
                                        <p:attrNameLst>
                                          <p:attrName>ppt_h</p:attrName>
                                        </p:attrNameLst>
                                      </p:cBhvr>
                                      <p:tavLst>
                                        <p:tav tm="0">
                                          <p:val>
                                            <p:fltVal val="0"/>
                                          </p:val>
                                        </p:tav>
                                        <p:tav tm="100000">
                                          <p:val>
                                            <p:strVal val="#ppt_h"/>
                                          </p:val>
                                        </p:tav>
                                      </p:tavLst>
                                    </p:anim>
                                    <p:animEffect transition="in" filter="fade">
                                      <p:cBhvr>
                                        <p:cTn id="20" dur="500"/>
                                        <p:tgtEl>
                                          <p:spTgt spid="119"/>
                                        </p:tgtEl>
                                      </p:cBhvr>
                                    </p:animEffect>
                                  </p:childTnLst>
                                </p:cTn>
                              </p:par>
                              <p:par>
                                <p:cTn id="21" presetID="53" presetClass="entr" presetSubtype="16" fill="hold" nodeType="withEffect">
                                  <p:stCondLst>
                                    <p:cond delay="0"/>
                                  </p:stCondLst>
                                  <p:childTnLst>
                                    <p:set>
                                      <p:cBhvr>
                                        <p:cTn id="22" dur="1" fill="hold">
                                          <p:stCondLst>
                                            <p:cond delay="0"/>
                                          </p:stCondLst>
                                        </p:cTn>
                                        <p:tgtEl>
                                          <p:spTgt spid="113"/>
                                        </p:tgtEl>
                                        <p:attrNameLst>
                                          <p:attrName>style.visibility</p:attrName>
                                        </p:attrNameLst>
                                      </p:cBhvr>
                                      <p:to>
                                        <p:strVal val="visible"/>
                                      </p:to>
                                    </p:set>
                                    <p:anim calcmode="lin" valueType="num">
                                      <p:cBhvr>
                                        <p:cTn id="23" dur="500" fill="hold"/>
                                        <p:tgtEl>
                                          <p:spTgt spid="113"/>
                                        </p:tgtEl>
                                        <p:attrNameLst>
                                          <p:attrName>ppt_w</p:attrName>
                                        </p:attrNameLst>
                                      </p:cBhvr>
                                      <p:tavLst>
                                        <p:tav tm="0">
                                          <p:val>
                                            <p:fltVal val="0"/>
                                          </p:val>
                                        </p:tav>
                                        <p:tav tm="100000">
                                          <p:val>
                                            <p:strVal val="#ppt_w"/>
                                          </p:val>
                                        </p:tav>
                                      </p:tavLst>
                                    </p:anim>
                                    <p:anim calcmode="lin" valueType="num">
                                      <p:cBhvr>
                                        <p:cTn id="24" dur="500" fill="hold"/>
                                        <p:tgtEl>
                                          <p:spTgt spid="113"/>
                                        </p:tgtEl>
                                        <p:attrNameLst>
                                          <p:attrName>ppt_h</p:attrName>
                                        </p:attrNameLst>
                                      </p:cBhvr>
                                      <p:tavLst>
                                        <p:tav tm="0">
                                          <p:val>
                                            <p:fltVal val="0"/>
                                          </p:val>
                                        </p:tav>
                                        <p:tav tm="100000">
                                          <p:val>
                                            <p:strVal val="#ppt_h"/>
                                          </p:val>
                                        </p:tav>
                                      </p:tavLst>
                                    </p:anim>
                                    <p:animEffect transition="in" filter="fade">
                                      <p:cBhvr>
                                        <p:cTn id="25" dur="500"/>
                                        <p:tgtEl>
                                          <p:spTgt spid="113"/>
                                        </p:tgtEl>
                                      </p:cBhvr>
                                    </p:animEffect>
                                  </p:childTnLst>
                                </p:cTn>
                              </p:par>
                              <p:par>
                                <p:cTn id="26" presetID="53" presetClass="entr" presetSubtype="16" fill="hold" nodeType="withEffect">
                                  <p:stCondLst>
                                    <p:cond delay="0"/>
                                  </p:stCondLst>
                                  <p:childTnLst>
                                    <p:set>
                                      <p:cBhvr>
                                        <p:cTn id="27" dur="1" fill="hold">
                                          <p:stCondLst>
                                            <p:cond delay="0"/>
                                          </p:stCondLst>
                                        </p:cTn>
                                        <p:tgtEl>
                                          <p:spTgt spid="110"/>
                                        </p:tgtEl>
                                        <p:attrNameLst>
                                          <p:attrName>style.visibility</p:attrName>
                                        </p:attrNameLst>
                                      </p:cBhvr>
                                      <p:to>
                                        <p:strVal val="visible"/>
                                      </p:to>
                                    </p:set>
                                    <p:anim calcmode="lin" valueType="num">
                                      <p:cBhvr>
                                        <p:cTn id="28" dur="500" fill="hold"/>
                                        <p:tgtEl>
                                          <p:spTgt spid="110"/>
                                        </p:tgtEl>
                                        <p:attrNameLst>
                                          <p:attrName>ppt_w</p:attrName>
                                        </p:attrNameLst>
                                      </p:cBhvr>
                                      <p:tavLst>
                                        <p:tav tm="0">
                                          <p:val>
                                            <p:fltVal val="0"/>
                                          </p:val>
                                        </p:tav>
                                        <p:tav tm="100000">
                                          <p:val>
                                            <p:strVal val="#ppt_w"/>
                                          </p:val>
                                        </p:tav>
                                      </p:tavLst>
                                    </p:anim>
                                    <p:anim calcmode="lin" valueType="num">
                                      <p:cBhvr>
                                        <p:cTn id="29" dur="500" fill="hold"/>
                                        <p:tgtEl>
                                          <p:spTgt spid="110"/>
                                        </p:tgtEl>
                                        <p:attrNameLst>
                                          <p:attrName>ppt_h</p:attrName>
                                        </p:attrNameLst>
                                      </p:cBhvr>
                                      <p:tavLst>
                                        <p:tav tm="0">
                                          <p:val>
                                            <p:fltVal val="0"/>
                                          </p:val>
                                        </p:tav>
                                        <p:tav tm="100000">
                                          <p:val>
                                            <p:strVal val="#ppt_h"/>
                                          </p:val>
                                        </p:tav>
                                      </p:tavLst>
                                    </p:anim>
                                    <p:animEffect transition="in" filter="fade">
                                      <p:cBhvr>
                                        <p:cTn id="30" dur="500"/>
                                        <p:tgtEl>
                                          <p:spTgt spid="110"/>
                                        </p:tgtEl>
                                      </p:cBhvr>
                                    </p:animEffect>
                                  </p:childTnLst>
                                </p:cTn>
                              </p:par>
                            </p:childTnLst>
                          </p:cTn>
                        </p:par>
                        <p:par>
                          <p:cTn id="31" fill="hold">
                            <p:stCondLst>
                              <p:cond delay="1500"/>
                            </p:stCondLst>
                            <p:childTnLst>
                              <p:par>
                                <p:cTn id="32" presetID="10" presetClass="entr" presetSubtype="0" fill="hold" nodeType="afterEffect">
                                  <p:stCondLst>
                                    <p:cond delay="0"/>
                                  </p:stCondLst>
                                  <p:childTnLst>
                                    <p:set>
                                      <p:cBhvr>
                                        <p:cTn id="33" dur="1" fill="hold">
                                          <p:stCondLst>
                                            <p:cond delay="0"/>
                                          </p:stCondLst>
                                        </p:cTn>
                                        <p:tgtEl>
                                          <p:spTgt spid="104"/>
                                        </p:tgtEl>
                                        <p:attrNameLst>
                                          <p:attrName>style.visibility</p:attrName>
                                        </p:attrNameLst>
                                      </p:cBhvr>
                                      <p:to>
                                        <p:strVal val="visible"/>
                                      </p:to>
                                    </p:set>
                                    <p:animEffect transition="in" filter="fade">
                                      <p:cBhvr>
                                        <p:cTn id="34" dur="500"/>
                                        <p:tgtEl>
                                          <p:spTgt spid="104"/>
                                        </p:tgtEl>
                                      </p:cBhvr>
                                    </p:animEffect>
                                  </p:childTnLst>
                                </p:cTn>
                              </p:par>
                              <p:par>
                                <p:cTn id="35" presetID="10" presetClass="entr" presetSubtype="0" fill="hold" nodeType="withEffect">
                                  <p:stCondLst>
                                    <p:cond delay="0"/>
                                  </p:stCondLst>
                                  <p:childTnLst>
                                    <p:set>
                                      <p:cBhvr>
                                        <p:cTn id="36" dur="1" fill="hold">
                                          <p:stCondLst>
                                            <p:cond delay="0"/>
                                          </p:stCondLst>
                                        </p:cTn>
                                        <p:tgtEl>
                                          <p:spTgt spid="107"/>
                                        </p:tgtEl>
                                        <p:attrNameLst>
                                          <p:attrName>style.visibility</p:attrName>
                                        </p:attrNameLst>
                                      </p:cBhvr>
                                      <p:to>
                                        <p:strVal val="visible"/>
                                      </p:to>
                                    </p:set>
                                    <p:animEffect transition="in" filter="fade">
                                      <p:cBhvr>
                                        <p:cTn id="37" dur="500"/>
                                        <p:tgtEl>
                                          <p:spTgt spid="107"/>
                                        </p:tgtEl>
                                      </p:cBhvr>
                                    </p:animEffect>
                                  </p:childTnLst>
                                </p:cTn>
                              </p:par>
                              <p:par>
                                <p:cTn id="38" presetID="10" presetClass="entr" presetSubtype="0" fill="hold" nodeType="withEffect">
                                  <p:stCondLst>
                                    <p:cond delay="0"/>
                                  </p:stCondLst>
                                  <p:childTnLst>
                                    <p:set>
                                      <p:cBhvr>
                                        <p:cTn id="39" dur="1" fill="hold">
                                          <p:stCondLst>
                                            <p:cond delay="0"/>
                                          </p:stCondLst>
                                        </p:cTn>
                                        <p:tgtEl>
                                          <p:spTgt spid="98"/>
                                        </p:tgtEl>
                                        <p:attrNameLst>
                                          <p:attrName>style.visibility</p:attrName>
                                        </p:attrNameLst>
                                      </p:cBhvr>
                                      <p:to>
                                        <p:strVal val="visible"/>
                                      </p:to>
                                    </p:set>
                                    <p:animEffect transition="in" filter="fade">
                                      <p:cBhvr>
                                        <p:cTn id="40" dur="500"/>
                                        <p:tgtEl>
                                          <p:spTgt spid="98"/>
                                        </p:tgtEl>
                                      </p:cBhvr>
                                    </p:animEffect>
                                  </p:childTnLst>
                                </p:cTn>
                              </p:par>
                              <p:par>
                                <p:cTn id="41" presetID="10" presetClass="entr" presetSubtype="0" fill="hold" nodeType="withEffect">
                                  <p:stCondLst>
                                    <p:cond delay="0"/>
                                  </p:stCondLst>
                                  <p:childTnLst>
                                    <p:set>
                                      <p:cBhvr>
                                        <p:cTn id="42" dur="1" fill="hold">
                                          <p:stCondLst>
                                            <p:cond delay="0"/>
                                          </p:stCondLst>
                                        </p:cTn>
                                        <p:tgtEl>
                                          <p:spTgt spid="101"/>
                                        </p:tgtEl>
                                        <p:attrNameLst>
                                          <p:attrName>style.visibility</p:attrName>
                                        </p:attrNameLst>
                                      </p:cBhvr>
                                      <p:to>
                                        <p:strVal val="visible"/>
                                      </p:to>
                                    </p:set>
                                    <p:animEffect transition="in" filter="fade">
                                      <p:cBhvr>
                                        <p:cTn id="43"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mt="10000"/>
          </a:blip>
          <a:stretch>
            <a:fillRect t="-5000"/>
          </a:stretch>
        </a:blipFill>
        <a:effectLst/>
      </p:bgPr>
    </p:bg>
    <p:spTree>
      <p:nvGrpSpPr>
        <p:cNvPr id="1" name=""/>
        <p:cNvGrpSpPr/>
        <p:nvPr/>
      </p:nvGrpSpPr>
      <p:grpSpPr>
        <a:xfrm>
          <a:off x="0" y="0"/>
          <a:ext cx="0" cy="0"/>
          <a:chOff x="0" y="0"/>
          <a:chExt cx="0" cy="0"/>
        </a:xfrm>
      </p:grpSpPr>
      <p:grpSp>
        <p:nvGrpSpPr>
          <p:cNvPr id="46" name="组合 45"/>
          <p:cNvGrpSpPr/>
          <p:nvPr/>
        </p:nvGrpSpPr>
        <p:grpSpPr>
          <a:xfrm>
            <a:off x="4710430" y="541020"/>
            <a:ext cx="3028315" cy="461645"/>
            <a:chOff x="6261" y="852"/>
            <a:chExt cx="4769" cy="727"/>
          </a:xfrm>
        </p:grpSpPr>
        <p:sp>
          <p:nvSpPr>
            <p:cNvPr id="44" name="波形 43"/>
            <p:cNvSpPr/>
            <p:nvPr/>
          </p:nvSpPr>
          <p:spPr>
            <a:xfrm>
              <a:off x="6261" y="884"/>
              <a:ext cx="775" cy="661"/>
            </a:xfrm>
            <a:prstGeom prst="wave">
              <a:avLst/>
            </a:prstGeom>
            <a:solidFill>
              <a:srgbClr val="F09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5" name="文本框 44"/>
            <p:cNvSpPr txBox="1"/>
            <p:nvPr/>
          </p:nvSpPr>
          <p:spPr>
            <a:xfrm>
              <a:off x="7283" y="852"/>
              <a:ext cx="3747" cy="727"/>
            </a:xfrm>
            <a:prstGeom prst="rect">
              <a:avLst/>
            </a:prstGeom>
            <a:noFill/>
          </p:spPr>
          <p:txBody>
            <a:bodyPr wrap="square" rtlCol="0">
              <a:spAutoFit/>
            </a:bodyPr>
            <a:lstStyle/>
            <a:p>
              <a:pPr algn="l"/>
              <a:r>
                <a:rPr lang="en-US" altLang="zh-CN" sz="2400" b="1" dirty="0">
                  <a:solidFill>
                    <a:schemeClr val="accent2"/>
                  </a:solidFill>
                  <a:latin typeface="华文细黑" panose="02010600040101010101" pitchFamily="2" charset="-122"/>
                  <a:ea typeface="华文细黑" panose="02010600040101010101" pitchFamily="2" charset="-122"/>
                  <a:sym typeface="+mn-ea"/>
                </a:rPr>
                <a:t>Enter your title</a:t>
              </a:r>
              <a:endParaRPr lang="zh-CN" altLang="en-US" sz="2400" b="1" dirty="0">
                <a:solidFill>
                  <a:schemeClr val="accent2"/>
                </a:solidFill>
                <a:latin typeface="华文细黑" panose="02010600040101010101" pitchFamily="2" charset="-122"/>
                <a:ea typeface="华文细黑" panose="02010600040101010101" pitchFamily="2" charset="-122"/>
                <a:sym typeface="+mn-ea"/>
              </a:endParaRPr>
            </a:p>
          </p:txBody>
        </p:sp>
      </p:grpSp>
      <p:grpSp>
        <p:nvGrpSpPr>
          <p:cNvPr id="7" name="组合 6"/>
          <p:cNvGrpSpPr/>
          <p:nvPr/>
        </p:nvGrpSpPr>
        <p:grpSpPr>
          <a:xfrm>
            <a:off x="690616" y="1506981"/>
            <a:ext cx="10718945" cy="4655581"/>
            <a:chOff x="1350" y="1715"/>
            <a:chExt cx="11663" cy="5065"/>
          </a:xfrm>
        </p:grpSpPr>
        <p:sp>
          <p:nvSpPr>
            <p:cNvPr id="116" name="Freeform 6"/>
            <p:cNvSpPr/>
            <p:nvPr/>
          </p:nvSpPr>
          <p:spPr bwMode="auto">
            <a:xfrm>
              <a:off x="3932" y="3964"/>
              <a:ext cx="2024" cy="1023"/>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chemeClr val="accent1">
                <a:alpha val="90000"/>
              </a:schemeClr>
            </a:solidFill>
            <a:ln>
              <a:noFill/>
            </a:ln>
          </p:spPr>
          <p:txBody>
            <a:bodyPr vert="horz" wrap="square" lIns="98195" tIns="49097" rIns="98195" bIns="49097" numCol="1" anchor="t" anchorCtr="0" compatLnSpc="1"/>
            <a:lstStyle/>
            <a:p>
              <a:pPr algn="ctr" fontAlgn="base">
                <a:spcBef>
                  <a:spcPct val="0"/>
                </a:spcBef>
                <a:spcAft>
                  <a:spcPct val="0"/>
                </a:spcAft>
                <a:defRPr/>
              </a:pPr>
              <a:endParaRPr lang="en-US" sz="2200" kern="0" dirty="0">
                <a:solidFill>
                  <a:srgbClr val="000000"/>
                </a:solidFill>
                <a:latin typeface="华文细黑" panose="02010600040101010101" pitchFamily="2" charset="-122"/>
                <a:ea typeface="华文细黑" panose="02010600040101010101" pitchFamily="2" charset="-122"/>
                <a:sym typeface="Gill Sans" charset="0"/>
              </a:endParaRPr>
            </a:p>
          </p:txBody>
        </p:sp>
        <p:sp>
          <p:nvSpPr>
            <p:cNvPr id="117" name="Freeform 6"/>
            <p:cNvSpPr/>
            <p:nvPr/>
          </p:nvSpPr>
          <p:spPr bwMode="auto">
            <a:xfrm>
              <a:off x="5058" y="3117"/>
              <a:ext cx="2024" cy="1870"/>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chemeClr val="accent2">
                <a:alpha val="90000"/>
              </a:schemeClr>
            </a:solidFill>
            <a:ln>
              <a:noFill/>
            </a:ln>
          </p:spPr>
          <p:txBody>
            <a:bodyPr vert="horz" wrap="square" lIns="98195" tIns="49097" rIns="98195" bIns="49097" numCol="1" anchor="t" anchorCtr="0" compatLnSpc="1"/>
            <a:lstStyle/>
            <a:p>
              <a:pPr algn="ctr" fontAlgn="base">
                <a:spcBef>
                  <a:spcPct val="0"/>
                </a:spcBef>
                <a:spcAft>
                  <a:spcPct val="0"/>
                </a:spcAft>
                <a:defRPr/>
              </a:pPr>
              <a:endParaRPr lang="en-US" sz="2200" kern="0" dirty="0">
                <a:solidFill>
                  <a:srgbClr val="000000"/>
                </a:solidFill>
                <a:latin typeface="华文细黑" panose="02010600040101010101" pitchFamily="2" charset="-122"/>
                <a:ea typeface="华文细黑" panose="02010600040101010101" pitchFamily="2" charset="-122"/>
                <a:sym typeface="Gill Sans" charset="0"/>
              </a:endParaRPr>
            </a:p>
          </p:txBody>
        </p:sp>
        <p:sp>
          <p:nvSpPr>
            <p:cNvPr id="118" name="Freeform 6"/>
            <p:cNvSpPr/>
            <p:nvPr/>
          </p:nvSpPr>
          <p:spPr bwMode="auto">
            <a:xfrm>
              <a:off x="6321" y="3508"/>
              <a:ext cx="2024" cy="1479"/>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rgbClr val="33AE7F">
                <a:alpha val="90000"/>
              </a:srgbClr>
            </a:solidFill>
            <a:ln>
              <a:noFill/>
            </a:ln>
          </p:spPr>
          <p:txBody>
            <a:bodyPr vert="horz" wrap="square" lIns="98195" tIns="49097" rIns="98195" bIns="49097" numCol="1" anchor="t" anchorCtr="0" compatLnSpc="1"/>
            <a:lstStyle/>
            <a:p>
              <a:pPr algn="ctr" fontAlgn="base">
                <a:spcBef>
                  <a:spcPct val="0"/>
                </a:spcBef>
                <a:spcAft>
                  <a:spcPct val="0"/>
                </a:spcAft>
                <a:defRPr/>
              </a:pPr>
              <a:endParaRPr lang="en-US" sz="2200" kern="0" dirty="0">
                <a:solidFill>
                  <a:srgbClr val="000000"/>
                </a:solidFill>
                <a:latin typeface="华文细黑" panose="02010600040101010101" pitchFamily="2" charset="-122"/>
                <a:ea typeface="华文细黑" panose="02010600040101010101" pitchFamily="2" charset="-122"/>
                <a:sym typeface="Gill Sans" charset="0"/>
              </a:endParaRPr>
            </a:p>
          </p:txBody>
        </p:sp>
        <p:sp>
          <p:nvSpPr>
            <p:cNvPr id="119" name="Freeform 6"/>
            <p:cNvSpPr/>
            <p:nvPr/>
          </p:nvSpPr>
          <p:spPr bwMode="auto">
            <a:xfrm>
              <a:off x="7463" y="2466"/>
              <a:ext cx="2024" cy="2521"/>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chemeClr val="accent4">
                <a:alpha val="99000"/>
              </a:schemeClr>
            </a:solidFill>
            <a:ln>
              <a:noFill/>
            </a:ln>
          </p:spPr>
          <p:txBody>
            <a:bodyPr vert="horz" wrap="square" lIns="98195" tIns="49097" rIns="98195" bIns="49097" numCol="1" anchor="t" anchorCtr="0" compatLnSpc="1"/>
            <a:lstStyle/>
            <a:p>
              <a:pPr algn="ctr" fontAlgn="base">
                <a:spcBef>
                  <a:spcPct val="0"/>
                </a:spcBef>
                <a:spcAft>
                  <a:spcPct val="0"/>
                </a:spcAft>
                <a:defRPr/>
              </a:pPr>
              <a:endParaRPr lang="en-US" sz="2200" kern="0" dirty="0">
                <a:solidFill>
                  <a:srgbClr val="000000"/>
                </a:solidFill>
                <a:latin typeface="华文细黑" panose="02010600040101010101" pitchFamily="2" charset="-122"/>
                <a:ea typeface="华文细黑" panose="02010600040101010101" pitchFamily="2" charset="-122"/>
                <a:sym typeface="Gill Sans" charset="0"/>
              </a:endParaRPr>
            </a:p>
          </p:txBody>
        </p:sp>
        <p:sp>
          <p:nvSpPr>
            <p:cNvPr id="120" name="Rectangle 148"/>
            <p:cNvSpPr/>
            <p:nvPr/>
          </p:nvSpPr>
          <p:spPr>
            <a:xfrm>
              <a:off x="3790" y="5137"/>
              <a:ext cx="1519" cy="287"/>
            </a:xfrm>
            <a:prstGeom prst="rect">
              <a:avLst/>
            </a:prstGeom>
          </p:spPr>
          <p:txBody>
            <a:bodyPr wrap="square" lIns="98195" tIns="49097" rIns="98195" bIns="49097" anchor="ctr">
              <a:spAutoFit/>
            </a:bodyPr>
            <a:lstStyle/>
            <a:p>
              <a:pPr algn="ctr" fontAlgn="base">
                <a:lnSpc>
                  <a:spcPct val="90000"/>
                </a:lnSpc>
                <a:spcBef>
                  <a:spcPct val="0"/>
                </a:spcBef>
                <a:spcAft>
                  <a:spcPct val="0"/>
                </a:spcAft>
              </a:pPr>
              <a:r>
                <a:rPr lang="en-US" altLang="zh-CN" sz="1200" dirty="0">
                  <a:solidFill>
                    <a:schemeClr val="tx1">
                      <a:lumMod val="75000"/>
                      <a:lumOff val="25000"/>
                    </a:schemeClr>
                  </a:solidFill>
                  <a:latin typeface="华文细黑" panose="02010600040101010101" pitchFamily="2" charset="-122"/>
                  <a:ea typeface="华文细黑" panose="02010600040101010101" pitchFamily="2" charset="-122"/>
                  <a:cs typeface="Bebas Neue" charset="0"/>
                  <a:sym typeface="Bebas Neue" charset="0"/>
                </a:rPr>
                <a:t>Enter your title</a:t>
              </a:r>
            </a:p>
          </p:txBody>
        </p:sp>
        <p:sp>
          <p:nvSpPr>
            <p:cNvPr id="121" name="Rectangle 149"/>
            <p:cNvSpPr/>
            <p:nvPr/>
          </p:nvSpPr>
          <p:spPr>
            <a:xfrm>
              <a:off x="5060" y="5137"/>
              <a:ext cx="1519" cy="287"/>
            </a:xfrm>
            <a:prstGeom prst="rect">
              <a:avLst/>
            </a:prstGeom>
          </p:spPr>
          <p:txBody>
            <a:bodyPr wrap="square" lIns="98195" tIns="49097" rIns="98195" bIns="49097" anchor="ctr">
              <a:spAutoFit/>
            </a:bodyPr>
            <a:lstStyle/>
            <a:p>
              <a:pPr algn="ctr" fontAlgn="base">
                <a:lnSpc>
                  <a:spcPct val="90000"/>
                </a:lnSpc>
                <a:spcBef>
                  <a:spcPct val="0"/>
                </a:spcBef>
                <a:spcAft>
                  <a:spcPct val="0"/>
                </a:spcAft>
              </a:pPr>
              <a:r>
                <a:rPr lang="en-US" altLang="zh-CN" sz="1200" dirty="0">
                  <a:solidFill>
                    <a:schemeClr val="tx1">
                      <a:lumMod val="75000"/>
                      <a:lumOff val="25000"/>
                    </a:schemeClr>
                  </a:solidFill>
                  <a:latin typeface="华文细黑" panose="02010600040101010101" pitchFamily="2" charset="-122"/>
                  <a:ea typeface="华文细黑" panose="02010600040101010101" pitchFamily="2" charset="-122"/>
                  <a:cs typeface="Bebas Neue" charset="0"/>
                  <a:sym typeface="Bebas Neue" charset="0"/>
                </a:rPr>
                <a:t>Enter your title</a:t>
              </a:r>
            </a:p>
          </p:txBody>
        </p:sp>
        <p:sp>
          <p:nvSpPr>
            <p:cNvPr id="122" name="Rectangle 159"/>
            <p:cNvSpPr/>
            <p:nvPr/>
          </p:nvSpPr>
          <p:spPr>
            <a:xfrm>
              <a:off x="6412" y="5137"/>
              <a:ext cx="1519" cy="287"/>
            </a:xfrm>
            <a:prstGeom prst="rect">
              <a:avLst/>
            </a:prstGeom>
          </p:spPr>
          <p:txBody>
            <a:bodyPr wrap="square" lIns="98195" tIns="49097" rIns="98195" bIns="49097" anchor="ctr">
              <a:spAutoFit/>
            </a:bodyPr>
            <a:lstStyle/>
            <a:p>
              <a:pPr algn="ctr" fontAlgn="base">
                <a:lnSpc>
                  <a:spcPct val="90000"/>
                </a:lnSpc>
                <a:spcBef>
                  <a:spcPct val="0"/>
                </a:spcBef>
                <a:spcAft>
                  <a:spcPct val="0"/>
                </a:spcAft>
              </a:pPr>
              <a:r>
                <a:rPr lang="en-US" altLang="zh-CN" sz="1200" dirty="0">
                  <a:solidFill>
                    <a:schemeClr val="tx1">
                      <a:lumMod val="75000"/>
                      <a:lumOff val="25000"/>
                    </a:schemeClr>
                  </a:solidFill>
                  <a:latin typeface="华文细黑" panose="02010600040101010101" pitchFamily="2" charset="-122"/>
                  <a:ea typeface="华文细黑" panose="02010600040101010101" pitchFamily="2" charset="-122"/>
                  <a:cs typeface="Bebas Neue" charset="0"/>
                  <a:sym typeface="Bebas Neue" charset="0"/>
                </a:rPr>
                <a:t>Enter your title</a:t>
              </a:r>
            </a:p>
          </p:txBody>
        </p:sp>
        <p:sp>
          <p:nvSpPr>
            <p:cNvPr id="123" name="Rectangle 160"/>
            <p:cNvSpPr/>
            <p:nvPr/>
          </p:nvSpPr>
          <p:spPr>
            <a:xfrm>
              <a:off x="7566" y="5137"/>
              <a:ext cx="1519" cy="287"/>
            </a:xfrm>
            <a:prstGeom prst="rect">
              <a:avLst/>
            </a:prstGeom>
          </p:spPr>
          <p:txBody>
            <a:bodyPr wrap="square" lIns="98195" tIns="49097" rIns="98195" bIns="49097" anchor="ctr">
              <a:spAutoFit/>
            </a:bodyPr>
            <a:lstStyle/>
            <a:p>
              <a:pPr algn="ctr" fontAlgn="base">
                <a:lnSpc>
                  <a:spcPct val="90000"/>
                </a:lnSpc>
                <a:spcBef>
                  <a:spcPct val="0"/>
                </a:spcBef>
                <a:spcAft>
                  <a:spcPct val="0"/>
                </a:spcAft>
              </a:pPr>
              <a:r>
                <a:rPr lang="en-US" altLang="zh-CN" sz="1200" dirty="0">
                  <a:solidFill>
                    <a:schemeClr val="tx1">
                      <a:lumMod val="75000"/>
                      <a:lumOff val="25000"/>
                    </a:schemeClr>
                  </a:solidFill>
                  <a:latin typeface="华文细黑" panose="02010600040101010101" pitchFamily="2" charset="-122"/>
                  <a:ea typeface="华文细黑" panose="02010600040101010101" pitchFamily="2" charset="-122"/>
                  <a:cs typeface="Bebas Neue" charset="0"/>
                  <a:sym typeface="Bebas Neue" charset="0"/>
                </a:rPr>
                <a:t>Enter your title</a:t>
              </a:r>
            </a:p>
          </p:txBody>
        </p:sp>
        <p:grpSp>
          <p:nvGrpSpPr>
            <p:cNvPr id="2" name="Group 161"/>
            <p:cNvGrpSpPr/>
            <p:nvPr/>
          </p:nvGrpSpPr>
          <p:grpSpPr>
            <a:xfrm>
              <a:off x="4538" y="3541"/>
              <a:ext cx="779" cy="472"/>
              <a:chOff x="1506113" y="3001904"/>
              <a:chExt cx="488783" cy="299805"/>
            </a:xfrm>
          </p:grpSpPr>
          <p:sp>
            <p:nvSpPr>
              <p:cNvPr id="125" name="Oval 162"/>
              <p:cNvSpPr/>
              <p:nvPr/>
            </p:nvSpPr>
            <p:spPr>
              <a:xfrm>
                <a:off x="1600602" y="3001904"/>
                <a:ext cx="299805" cy="299805"/>
              </a:xfrm>
              <a:prstGeom prst="ellipse">
                <a:avLst/>
              </a:prstGeom>
              <a:solidFill>
                <a:schemeClr val="accent1"/>
              </a:solidFill>
              <a:ln w="25400" cap="flat" cmpd="sng" algn="ctr">
                <a:solidFill>
                  <a:srgbClr val="FFFFFF"/>
                </a:solidFill>
                <a:prstDash val="solid"/>
              </a:ln>
              <a:effectLst/>
            </p:spPr>
            <p:txBody>
              <a:bodyPr rtlCol="0" anchor="ctr"/>
              <a:lstStyle/>
              <a:p>
                <a:pPr algn="ctr" fontAlgn="base">
                  <a:spcBef>
                    <a:spcPct val="0"/>
                  </a:spcBef>
                  <a:spcAft>
                    <a:spcPct val="0"/>
                  </a:spcAft>
                  <a:defRPr/>
                </a:pPr>
                <a:endParaRPr lang="en-US" sz="900" kern="0" dirty="0">
                  <a:solidFill>
                    <a:srgbClr val="FFFFFF"/>
                  </a:solidFill>
                  <a:latin typeface="华文细黑" panose="02010600040101010101" pitchFamily="2" charset="-122"/>
                  <a:ea typeface="华文细黑" panose="02010600040101010101" pitchFamily="2" charset="-122"/>
                  <a:sym typeface="Gill Sans" charset="0"/>
                </a:endParaRPr>
              </a:p>
            </p:txBody>
          </p:sp>
          <p:sp>
            <p:nvSpPr>
              <p:cNvPr id="126" name="Rectangle 163"/>
              <p:cNvSpPr/>
              <p:nvPr/>
            </p:nvSpPr>
            <p:spPr>
              <a:xfrm>
                <a:off x="1506113" y="3080521"/>
                <a:ext cx="488783" cy="158763"/>
              </a:xfrm>
              <a:prstGeom prst="rect">
                <a:avLst/>
              </a:prstGeom>
            </p:spPr>
            <p:txBody>
              <a:bodyPr wrap="square" anchor="ctr">
                <a:spAutoFit/>
              </a:bodyPr>
              <a:lstStyle/>
              <a:p>
                <a:pPr algn="ctr" fontAlgn="base">
                  <a:spcBef>
                    <a:spcPct val="0"/>
                  </a:spcBef>
                  <a:spcAft>
                    <a:spcPct val="0"/>
                  </a:spcAft>
                  <a:defRPr/>
                </a:pPr>
                <a:r>
                  <a:rPr lang="en-US" sz="900" kern="0" dirty="0">
                    <a:solidFill>
                      <a:srgbClr val="FFFFFF"/>
                    </a:solidFill>
                    <a:latin typeface="华文细黑" panose="02010600040101010101" pitchFamily="2" charset="-122"/>
                    <a:ea typeface="华文细黑" panose="02010600040101010101" pitchFamily="2" charset="-122"/>
                    <a:cs typeface="Open Sans Condensed Light" pitchFamily="34" charset="0"/>
                    <a:sym typeface="Gill Sans" charset="0"/>
                  </a:rPr>
                  <a:t>45%</a:t>
                </a:r>
              </a:p>
            </p:txBody>
          </p:sp>
        </p:grpSp>
        <p:grpSp>
          <p:nvGrpSpPr>
            <p:cNvPr id="3" name="Group 164"/>
            <p:cNvGrpSpPr/>
            <p:nvPr/>
          </p:nvGrpSpPr>
          <p:grpSpPr>
            <a:xfrm>
              <a:off x="5674" y="2718"/>
              <a:ext cx="779" cy="472"/>
              <a:chOff x="1506113" y="3001904"/>
              <a:chExt cx="488783" cy="299805"/>
            </a:xfrm>
          </p:grpSpPr>
          <p:sp>
            <p:nvSpPr>
              <p:cNvPr id="128" name="Oval 165"/>
              <p:cNvSpPr/>
              <p:nvPr/>
            </p:nvSpPr>
            <p:spPr>
              <a:xfrm>
                <a:off x="1600602" y="3001904"/>
                <a:ext cx="299805" cy="299805"/>
              </a:xfrm>
              <a:prstGeom prst="ellipse">
                <a:avLst/>
              </a:prstGeom>
              <a:solidFill>
                <a:schemeClr val="accent2"/>
              </a:solidFill>
              <a:ln w="25400" cap="flat" cmpd="sng" algn="ctr">
                <a:solidFill>
                  <a:srgbClr val="FFFFFF"/>
                </a:solidFill>
                <a:prstDash val="solid"/>
              </a:ln>
              <a:effectLst/>
            </p:spPr>
            <p:txBody>
              <a:bodyPr rtlCol="0" anchor="ctr"/>
              <a:lstStyle/>
              <a:p>
                <a:pPr algn="ctr" fontAlgn="base">
                  <a:spcBef>
                    <a:spcPct val="0"/>
                  </a:spcBef>
                  <a:spcAft>
                    <a:spcPct val="0"/>
                  </a:spcAft>
                  <a:defRPr/>
                </a:pPr>
                <a:endParaRPr lang="en-US" sz="900" kern="0" dirty="0">
                  <a:solidFill>
                    <a:srgbClr val="FFFFFF"/>
                  </a:solidFill>
                  <a:latin typeface="华文细黑" panose="02010600040101010101" pitchFamily="2" charset="-122"/>
                  <a:ea typeface="华文细黑" panose="02010600040101010101" pitchFamily="2" charset="-122"/>
                  <a:sym typeface="Gill Sans" charset="0"/>
                </a:endParaRPr>
              </a:p>
            </p:txBody>
          </p:sp>
          <p:sp>
            <p:nvSpPr>
              <p:cNvPr id="129" name="Rectangle 166"/>
              <p:cNvSpPr/>
              <p:nvPr/>
            </p:nvSpPr>
            <p:spPr>
              <a:xfrm>
                <a:off x="1506113" y="3080521"/>
                <a:ext cx="488783" cy="158763"/>
              </a:xfrm>
              <a:prstGeom prst="rect">
                <a:avLst/>
              </a:prstGeom>
            </p:spPr>
            <p:txBody>
              <a:bodyPr wrap="square" anchor="ctr">
                <a:spAutoFit/>
              </a:bodyPr>
              <a:lstStyle/>
              <a:p>
                <a:pPr algn="ctr" fontAlgn="base">
                  <a:spcBef>
                    <a:spcPct val="0"/>
                  </a:spcBef>
                  <a:spcAft>
                    <a:spcPct val="0"/>
                  </a:spcAft>
                  <a:defRPr/>
                </a:pPr>
                <a:r>
                  <a:rPr lang="en-US" sz="900" kern="0" dirty="0">
                    <a:solidFill>
                      <a:srgbClr val="FFFFFF"/>
                    </a:solidFill>
                    <a:latin typeface="华文细黑" panose="02010600040101010101" pitchFamily="2" charset="-122"/>
                    <a:ea typeface="华文细黑" panose="02010600040101010101" pitchFamily="2" charset="-122"/>
                    <a:cs typeface="Open Sans Condensed Light" pitchFamily="34" charset="0"/>
                    <a:sym typeface="Gill Sans" charset="0"/>
                  </a:rPr>
                  <a:t>65%</a:t>
                </a:r>
              </a:p>
            </p:txBody>
          </p:sp>
        </p:grpSp>
        <p:grpSp>
          <p:nvGrpSpPr>
            <p:cNvPr id="4" name="Group 167"/>
            <p:cNvGrpSpPr/>
            <p:nvPr/>
          </p:nvGrpSpPr>
          <p:grpSpPr>
            <a:xfrm>
              <a:off x="6939" y="3098"/>
              <a:ext cx="779" cy="472"/>
              <a:chOff x="1506113" y="3001904"/>
              <a:chExt cx="488783" cy="299805"/>
            </a:xfrm>
          </p:grpSpPr>
          <p:sp>
            <p:nvSpPr>
              <p:cNvPr id="131" name="Oval 168"/>
              <p:cNvSpPr/>
              <p:nvPr/>
            </p:nvSpPr>
            <p:spPr>
              <a:xfrm>
                <a:off x="1600602" y="3001904"/>
                <a:ext cx="299805" cy="299805"/>
              </a:xfrm>
              <a:prstGeom prst="ellipse">
                <a:avLst/>
              </a:prstGeom>
              <a:solidFill>
                <a:srgbClr val="33AE7F"/>
              </a:solidFill>
              <a:ln w="25400" cap="flat" cmpd="sng" algn="ctr">
                <a:solidFill>
                  <a:srgbClr val="FFFFFF"/>
                </a:solidFill>
                <a:prstDash val="solid"/>
              </a:ln>
              <a:effectLst/>
            </p:spPr>
            <p:txBody>
              <a:bodyPr rtlCol="0" anchor="ctr"/>
              <a:lstStyle/>
              <a:p>
                <a:pPr algn="ctr" fontAlgn="base">
                  <a:spcBef>
                    <a:spcPct val="0"/>
                  </a:spcBef>
                  <a:spcAft>
                    <a:spcPct val="0"/>
                  </a:spcAft>
                  <a:defRPr/>
                </a:pPr>
                <a:endParaRPr lang="en-US" sz="900" kern="0" dirty="0">
                  <a:solidFill>
                    <a:srgbClr val="FFFFFF"/>
                  </a:solidFill>
                  <a:latin typeface="华文细黑" panose="02010600040101010101" pitchFamily="2" charset="-122"/>
                  <a:ea typeface="华文细黑" panose="02010600040101010101" pitchFamily="2" charset="-122"/>
                  <a:sym typeface="Gill Sans" charset="0"/>
                </a:endParaRPr>
              </a:p>
            </p:txBody>
          </p:sp>
          <p:sp>
            <p:nvSpPr>
              <p:cNvPr id="132" name="Rectangle 169"/>
              <p:cNvSpPr/>
              <p:nvPr/>
            </p:nvSpPr>
            <p:spPr>
              <a:xfrm>
                <a:off x="1506113" y="3080521"/>
                <a:ext cx="488783" cy="158763"/>
              </a:xfrm>
              <a:prstGeom prst="rect">
                <a:avLst/>
              </a:prstGeom>
            </p:spPr>
            <p:txBody>
              <a:bodyPr wrap="square" anchor="ctr">
                <a:spAutoFit/>
              </a:bodyPr>
              <a:lstStyle/>
              <a:p>
                <a:pPr algn="ctr" fontAlgn="base">
                  <a:spcBef>
                    <a:spcPct val="0"/>
                  </a:spcBef>
                  <a:spcAft>
                    <a:spcPct val="0"/>
                  </a:spcAft>
                  <a:defRPr/>
                </a:pPr>
                <a:r>
                  <a:rPr lang="en-US" sz="900" kern="0" dirty="0">
                    <a:solidFill>
                      <a:srgbClr val="FFFFFF"/>
                    </a:solidFill>
                    <a:latin typeface="华文细黑" panose="02010600040101010101" pitchFamily="2" charset="-122"/>
                    <a:ea typeface="华文细黑" panose="02010600040101010101" pitchFamily="2" charset="-122"/>
                    <a:cs typeface="Open Sans Condensed Light" pitchFamily="34" charset="0"/>
                    <a:sym typeface="Gill Sans" charset="0"/>
                  </a:rPr>
                  <a:t>50%</a:t>
                </a:r>
              </a:p>
            </p:txBody>
          </p:sp>
        </p:grpSp>
        <p:grpSp>
          <p:nvGrpSpPr>
            <p:cNvPr id="5" name="Group 170"/>
            <p:cNvGrpSpPr/>
            <p:nvPr/>
          </p:nvGrpSpPr>
          <p:grpSpPr>
            <a:xfrm>
              <a:off x="8074" y="2158"/>
              <a:ext cx="779" cy="472"/>
              <a:chOff x="1506113" y="3001904"/>
              <a:chExt cx="488783" cy="299805"/>
            </a:xfrm>
          </p:grpSpPr>
          <p:sp>
            <p:nvSpPr>
              <p:cNvPr id="134" name="Oval 171"/>
              <p:cNvSpPr/>
              <p:nvPr/>
            </p:nvSpPr>
            <p:spPr>
              <a:xfrm>
                <a:off x="1600602" y="3001904"/>
                <a:ext cx="299805" cy="299805"/>
              </a:xfrm>
              <a:prstGeom prst="ellipse">
                <a:avLst/>
              </a:prstGeom>
              <a:solidFill>
                <a:schemeClr val="accent4"/>
              </a:solidFill>
              <a:ln w="25400" cap="flat" cmpd="sng" algn="ctr">
                <a:solidFill>
                  <a:srgbClr val="FFFFFF"/>
                </a:solidFill>
                <a:prstDash val="solid"/>
              </a:ln>
              <a:effectLst/>
            </p:spPr>
            <p:txBody>
              <a:bodyPr rtlCol="0" anchor="ctr"/>
              <a:lstStyle/>
              <a:p>
                <a:pPr algn="ctr" fontAlgn="base">
                  <a:spcBef>
                    <a:spcPct val="0"/>
                  </a:spcBef>
                  <a:spcAft>
                    <a:spcPct val="0"/>
                  </a:spcAft>
                  <a:defRPr/>
                </a:pPr>
                <a:endParaRPr lang="en-US" sz="900" kern="0" dirty="0">
                  <a:solidFill>
                    <a:srgbClr val="FFFFFF"/>
                  </a:solidFill>
                  <a:latin typeface="华文细黑" panose="02010600040101010101" pitchFamily="2" charset="-122"/>
                  <a:ea typeface="华文细黑" panose="02010600040101010101" pitchFamily="2" charset="-122"/>
                  <a:sym typeface="Gill Sans" charset="0"/>
                </a:endParaRPr>
              </a:p>
            </p:txBody>
          </p:sp>
          <p:sp>
            <p:nvSpPr>
              <p:cNvPr id="135" name="Rectangle 172"/>
              <p:cNvSpPr/>
              <p:nvPr/>
            </p:nvSpPr>
            <p:spPr>
              <a:xfrm>
                <a:off x="1506113" y="3080521"/>
                <a:ext cx="488783" cy="158763"/>
              </a:xfrm>
              <a:prstGeom prst="rect">
                <a:avLst/>
              </a:prstGeom>
            </p:spPr>
            <p:txBody>
              <a:bodyPr wrap="square" anchor="ctr">
                <a:spAutoFit/>
              </a:bodyPr>
              <a:lstStyle/>
              <a:p>
                <a:pPr algn="ctr" fontAlgn="base">
                  <a:spcBef>
                    <a:spcPct val="0"/>
                  </a:spcBef>
                  <a:spcAft>
                    <a:spcPct val="0"/>
                  </a:spcAft>
                  <a:defRPr/>
                </a:pPr>
                <a:r>
                  <a:rPr lang="en-US" sz="900" kern="0" dirty="0">
                    <a:solidFill>
                      <a:srgbClr val="FFFFFF"/>
                    </a:solidFill>
                    <a:latin typeface="华文细黑" panose="02010600040101010101" pitchFamily="2" charset="-122"/>
                    <a:ea typeface="华文细黑" panose="02010600040101010101" pitchFamily="2" charset="-122"/>
                    <a:cs typeface="Open Sans Condensed Light" pitchFamily="34" charset="0"/>
                    <a:sym typeface="Gill Sans" charset="0"/>
                  </a:rPr>
                  <a:t>85%</a:t>
                </a:r>
              </a:p>
            </p:txBody>
          </p:sp>
        </p:grpSp>
        <p:sp>
          <p:nvSpPr>
            <p:cNvPr id="136" name="Freeform 6"/>
            <p:cNvSpPr/>
            <p:nvPr/>
          </p:nvSpPr>
          <p:spPr bwMode="auto">
            <a:xfrm>
              <a:off x="8490" y="3117"/>
              <a:ext cx="2024" cy="1870"/>
            </a:xfrm>
            <a:custGeom>
              <a:avLst/>
              <a:gdLst>
                <a:gd name="T0" fmla="*/ 3360 w 3360"/>
                <a:gd name="T1" fmla="*/ 2115 h 2115"/>
                <a:gd name="T2" fmla="*/ 1680 w 3360"/>
                <a:gd name="T3" fmla="*/ 0 h 2115"/>
                <a:gd name="T4" fmla="*/ 0 w 3360"/>
                <a:gd name="T5" fmla="*/ 2115 h 2115"/>
                <a:gd name="T6" fmla="*/ 3360 w 3360"/>
                <a:gd name="T7" fmla="*/ 2115 h 2115"/>
              </a:gdLst>
              <a:ahLst/>
              <a:cxnLst>
                <a:cxn ang="0">
                  <a:pos x="T0" y="T1"/>
                </a:cxn>
                <a:cxn ang="0">
                  <a:pos x="T2" y="T3"/>
                </a:cxn>
                <a:cxn ang="0">
                  <a:pos x="T4" y="T5"/>
                </a:cxn>
                <a:cxn ang="0">
                  <a:pos x="T6" y="T7"/>
                </a:cxn>
              </a:cxnLst>
              <a:rect l="0" t="0" r="r" b="b"/>
              <a:pathLst>
                <a:path w="3360" h="2115">
                  <a:moveTo>
                    <a:pt x="3360" y="2115"/>
                  </a:moveTo>
                  <a:cubicBezTo>
                    <a:pt x="3360" y="2115"/>
                    <a:pt x="1956" y="1734"/>
                    <a:pt x="1680" y="0"/>
                  </a:cubicBezTo>
                  <a:cubicBezTo>
                    <a:pt x="1404" y="1734"/>
                    <a:pt x="0" y="2115"/>
                    <a:pt x="0" y="2115"/>
                  </a:cubicBezTo>
                  <a:lnTo>
                    <a:pt x="3360" y="2115"/>
                  </a:lnTo>
                  <a:close/>
                </a:path>
              </a:pathLst>
            </a:custGeom>
            <a:solidFill>
              <a:schemeClr val="accent1">
                <a:alpha val="90000"/>
              </a:schemeClr>
            </a:solidFill>
            <a:ln>
              <a:noFill/>
            </a:ln>
          </p:spPr>
          <p:txBody>
            <a:bodyPr vert="horz" wrap="square" lIns="98195" tIns="49097" rIns="98195" bIns="49097" numCol="1" anchor="t" anchorCtr="0" compatLnSpc="1"/>
            <a:lstStyle/>
            <a:p>
              <a:pPr algn="ctr" fontAlgn="base">
                <a:spcBef>
                  <a:spcPct val="0"/>
                </a:spcBef>
                <a:spcAft>
                  <a:spcPct val="0"/>
                </a:spcAft>
                <a:defRPr/>
              </a:pPr>
              <a:endParaRPr lang="en-US" sz="2200" kern="0" dirty="0">
                <a:solidFill>
                  <a:srgbClr val="000000"/>
                </a:solidFill>
                <a:latin typeface="华文细黑" panose="02010600040101010101" pitchFamily="2" charset="-122"/>
                <a:ea typeface="华文细黑" panose="02010600040101010101" pitchFamily="2" charset="-122"/>
                <a:sym typeface="Gill Sans" charset="0"/>
              </a:endParaRPr>
            </a:p>
          </p:txBody>
        </p:sp>
        <p:grpSp>
          <p:nvGrpSpPr>
            <p:cNvPr id="6" name="Group 177"/>
            <p:cNvGrpSpPr/>
            <p:nvPr/>
          </p:nvGrpSpPr>
          <p:grpSpPr>
            <a:xfrm>
              <a:off x="9106" y="2718"/>
              <a:ext cx="779" cy="472"/>
              <a:chOff x="1506113" y="3001904"/>
              <a:chExt cx="488783" cy="299805"/>
            </a:xfrm>
          </p:grpSpPr>
          <p:sp>
            <p:nvSpPr>
              <p:cNvPr id="138" name="Oval 178"/>
              <p:cNvSpPr/>
              <p:nvPr/>
            </p:nvSpPr>
            <p:spPr>
              <a:xfrm>
                <a:off x="1600602" y="3001904"/>
                <a:ext cx="299805" cy="299805"/>
              </a:xfrm>
              <a:prstGeom prst="ellipse">
                <a:avLst/>
              </a:prstGeom>
              <a:solidFill>
                <a:schemeClr val="accent1"/>
              </a:solidFill>
              <a:ln w="25400" cap="flat" cmpd="sng" algn="ctr">
                <a:solidFill>
                  <a:srgbClr val="FFFFFF"/>
                </a:solidFill>
                <a:prstDash val="solid"/>
              </a:ln>
              <a:effectLst/>
            </p:spPr>
            <p:txBody>
              <a:bodyPr rtlCol="0" anchor="ctr"/>
              <a:lstStyle/>
              <a:p>
                <a:pPr algn="ctr" fontAlgn="base">
                  <a:spcBef>
                    <a:spcPct val="0"/>
                  </a:spcBef>
                  <a:spcAft>
                    <a:spcPct val="0"/>
                  </a:spcAft>
                  <a:defRPr/>
                </a:pPr>
                <a:endParaRPr lang="en-US" sz="900" kern="0" dirty="0">
                  <a:solidFill>
                    <a:srgbClr val="FFFFFF"/>
                  </a:solidFill>
                  <a:latin typeface="华文细黑" panose="02010600040101010101" pitchFamily="2" charset="-122"/>
                  <a:ea typeface="华文细黑" panose="02010600040101010101" pitchFamily="2" charset="-122"/>
                  <a:sym typeface="Gill Sans" charset="0"/>
                </a:endParaRPr>
              </a:p>
            </p:txBody>
          </p:sp>
          <p:sp>
            <p:nvSpPr>
              <p:cNvPr id="139" name="Rectangle 179"/>
              <p:cNvSpPr/>
              <p:nvPr/>
            </p:nvSpPr>
            <p:spPr>
              <a:xfrm>
                <a:off x="1506113" y="3080521"/>
                <a:ext cx="488783" cy="158763"/>
              </a:xfrm>
              <a:prstGeom prst="rect">
                <a:avLst/>
              </a:prstGeom>
            </p:spPr>
            <p:txBody>
              <a:bodyPr wrap="square" anchor="ctr">
                <a:spAutoFit/>
              </a:bodyPr>
              <a:lstStyle/>
              <a:p>
                <a:pPr algn="ctr" fontAlgn="base">
                  <a:spcBef>
                    <a:spcPct val="0"/>
                  </a:spcBef>
                  <a:spcAft>
                    <a:spcPct val="0"/>
                  </a:spcAft>
                  <a:defRPr/>
                </a:pPr>
                <a:r>
                  <a:rPr lang="en-US" sz="900" kern="0" dirty="0">
                    <a:solidFill>
                      <a:srgbClr val="FFFFFF"/>
                    </a:solidFill>
                    <a:latin typeface="华文细黑" panose="02010600040101010101" pitchFamily="2" charset="-122"/>
                    <a:ea typeface="华文细黑" panose="02010600040101010101" pitchFamily="2" charset="-122"/>
                    <a:cs typeface="Open Sans Condensed Light" pitchFamily="34" charset="0"/>
                    <a:sym typeface="Gill Sans" charset="0"/>
                  </a:rPr>
                  <a:t>65%</a:t>
                </a:r>
              </a:p>
            </p:txBody>
          </p:sp>
        </p:grpSp>
        <p:sp>
          <p:nvSpPr>
            <p:cNvPr id="140" name="Rectangle 180"/>
            <p:cNvSpPr/>
            <p:nvPr/>
          </p:nvSpPr>
          <p:spPr>
            <a:xfrm>
              <a:off x="9009" y="5137"/>
              <a:ext cx="1519" cy="287"/>
            </a:xfrm>
            <a:prstGeom prst="rect">
              <a:avLst/>
            </a:prstGeom>
          </p:spPr>
          <p:txBody>
            <a:bodyPr wrap="square" lIns="98195" tIns="49097" rIns="98195" bIns="49097" anchor="ctr">
              <a:spAutoFit/>
            </a:bodyPr>
            <a:lstStyle/>
            <a:p>
              <a:pPr algn="ctr" fontAlgn="base">
                <a:lnSpc>
                  <a:spcPct val="90000"/>
                </a:lnSpc>
                <a:spcBef>
                  <a:spcPct val="0"/>
                </a:spcBef>
                <a:spcAft>
                  <a:spcPct val="0"/>
                </a:spcAft>
              </a:pPr>
              <a:r>
                <a:rPr lang="en-US" altLang="zh-CN" sz="1200" dirty="0">
                  <a:solidFill>
                    <a:schemeClr val="tx1">
                      <a:lumMod val="75000"/>
                      <a:lumOff val="25000"/>
                    </a:schemeClr>
                  </a:solidFill>
                  <a:latin typeface="华文细黑" panose="02010600040101010101" pitchFamily="2" charset="-122"/>
                  <a:ea typeface="华文细黑" panose="02010600040101010101" pitchFamily="2" charset="-122"/>
                  <a:cs typeface="Bebas Neue" charset="0"/>
                  <a:sym typeface="Bebas Neue" charset="0"/>
                </a:rPr>
                <a:t>Enter your title</a:t>
              </a:r>
            </a:p>
          </p:txBody>
        </p:sp>
        <p:sp>
          <p:nvSpPr>
            <p:cNvPr id="141" name="Rectangle 43"/>
            <p:cNvSpPr/>
            <p:nvPr/>
          </p:nvSpPr>
          <p:spPr bwMode="auto">
            <a:xfrm>
              <a:off x="1350" y="6057"/>
              <a:ext cx="11663" cy="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en-US" altLang="zh-CN" sz="1200" dirty="0">
                  <a:solidFill>
                    <a:schemeClr val="tx1">
                      <a:lumMod val="50000"/>
                      <a:lumOff val="50000"/>
                    </a:schemeClr>
                  </a:solidFill>
                  <a:latin typeface="华文细黑" panose="02010600040101010101" pitchFamily="2" charset="-122"/>
                  <a:ea typeface="华文细黑" panose="02010600040101010101" pitchFamily="2" charset="-122"/>
                  <a:cs typeface="Lato Regular" charset="0"/>
                  <a:sym typeface="Lato Regular" charset="0"/>
                </a:rPr>
                <a:t>Enter your text Enter your text Enter your text Enter your text Enter your text Enter your text Enter your text Enter your text Enter your text Enter your text Enter your text Enter your text Enter your text Enter your text Enter your text Enter your text</a:t>
              </a:r>
              <a:endParaRPr lang="zh-CN" altLang="en-US" sz="1200" dirty="0">
                <a:solidFill>
                  <a:schemeClr val="tx1">
                    <a:lumMod val="50000"/>
                    <a:lumOff val="50000"/>
                  </a:schemeClr>
                </a:solidFill>
                <a:latin typeface="华文细黑" panose="02010600040101010101" pitchFamily="2" charset="-122"/>
                <a:ea typeface="华文细黑" panose="02010600040101010101" pitchFamily="2" charset="-122"/>
                <a:cs typeface="Lato Regular" charset="0"/>
                <a:sym typeface="Lato Regular" charset="0"/>
              </a:endParaRPr>
            </a:p>
          </p:txBody>
        </p:sp>
        <p:sp>
          <p:nvSpPr>
            <p:cNvPr id="143" name="Rectangle 14"/>
            <p:cNvSpPr/>
            <p:nvPr/>
          </p:nvSpPr>
          <p:spPr bwMode="auto">
            <a:xfrm>
              <a:off x="1716" y="1715"/>
              <a:ext cx="10909" cy="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en-US" altLang="zh-CN" sz="1400" dirty="0">
                  <a:solidFill>
                    <a:schemeClr val="tx1">
                      <a:lumMod val="50000"/>
                      <a:lumOff val="50000"/>
                    </a:schemeClr>
                  </a:solidFill>
                  <a:latin typeface="华文细黑" panose="02010600040101010101" pitchFamily="2" charset="-122"/>
                  <a:ea typeface="华文细黑" panose="02010600040101010101" pitchFamily="2" charset="-122"/>
                  <a:cs typeface="Lato Light" charset="0"/>
                  <a:sym typeface="Lato Light" charset="0"/>
                </a:rPr>
                <a:t>Enter your text Enter your text Enter your text Enter your text Enter your text Enter your text Enter your text</a:t>
              </a:r>
              <a:endParaRPr lang="zh-CN" altLang="en-US" sz="1400" dirty="0">
                <a:solidFill>
                  <a:schemeClr val="tx1">
                    <a:lumMod val="50000"/>
                    <a:lumOff val="50000"/>
                  </a:schemeClr>
                </a:solidFill>
                <a:latin typeface="华文细黑" panose="02010600040101010101" pitchFamily="2" charset="-122"/>
                <a:ea typeface="华文细黑" panose="02010600040101010101" pitchFamily="2" charset="-122"/>
                <a:cs typeface="Lato Light" charset="0"/>
                <a:sym typeface="Lato Light" charset="0"/>
              </a:endParaRPr>
            </a:p>
          </p:txBody>
        </p:sp>
      </p:grpSp>
    </p:spTree>
  </p:cSld>
  <p:clrMapOvr>
    <a:masterClrMapping/>
  </p:clrMapOvr>
  <mc:AlternateContent xmlns:mc="http://schemas.openxmlformats.org/markup-compatibility/2006" xmlns:p14="http://schemas.microsoft.com/office/powerpoint/2010/main">
    <mc:Choice Requires="p14">
      <p:transition spd="slow" p14:dur="900" advTm="3631">
        <p14:warp dir="in"/>
      </p:transition>
    </mc:Choice>
    <mc:Fallback xmlns="">
      <p:transition spd="slow" advTm="3631">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7"/>
</p:tagLst>
</file>

<file path=ppt/tags/tag2.xml><?xml version="1.0" encoding="utf-8"?>
<p:tagLst xmlns:a="http://schemas.openxmlformats.org/drawingml/2006/main" xmlns:r="http://schemas.openxmlformats.org/officeDocument/2006/relationships" xmlns:p="http://schemas.openxmlformats.org/presentationml/2006/main">
  <p:tag name="TIMING" val="|0.5"/>
</p:tagLst>
</file>

<file path=ppt/tags/tag3.xml><?xml version="1.0" encoding="utf-8"?>
<p:tagLst xmlns:a="http://schemas.openxmlformats.org/drawingml/2006/main" xmlns:r="http://schemas.openxmlformats.org/officeDocument/2006/relationships" xmlns:p="http://schemas.openxmlformats.org/presentationml/2006/main">
  <p:tag name="TIMING" val="|0.5"/>
</p:tagLst>
</file>

<file path=ppt/tags/tag4.xml><?xml version="1.0" encoding="utf-8"?>
<p:tagLst xmlns:a="http://schemas.openxmlformats.org/drawingml/2006/main" xmlns:r="http://schemas.openxmlformats.org/officeDocument/2006/relationships" xmlns:p="http://schemas.openxmlformats.org/presentationml/2006/main">
  <p:tag name="TIMING" val="|0.5"/>
</p:tagLst>
</file>

<file path=ppt/tags/tag5.xml><?xml version="1.0" encoding="utf-8"?>
<p:tagLst xmlns:a="http://schemas.openxmlformats.org/drawingml/2006/main" xmlns:r="http://schemas.openxmlformats.org/officeDocument/2006/relationships" xmlns:p="http://schemas.openxmlformats.org/presentationml/2006/main">
  <p:tag name="TIMING" val="|0.5"/>
</p:tagLst>
</file>

<file path=ppt/tags/tag6.xml><?xml version="1.0" encoding="utf-8"?>
<p:tagLst xmlns:a="http://schemas.openxmlformats.org/drawingml/2006/main" xmlns:r="http://schemas.openxmlformats.org/officeDocument/2006/relationships" xmlns:p="http://schemas.openxmlformats.org/presentationml/2006/main">
  <p:tag name="TIMING" val="|0.7"/>
</p:tagLst>
</file>

<file path=ppt/tags/tag7.xml><?xml version="1.0" encoding="utf-8"?>
<p:tagLst xmlns:a="http://schemas.openxmlformats.org/drawingml/2006/main" xmlns:r="http://schemas.openxmlformats.org/officeDocument/2006/relationships" xmlns:p="http://schemas.openxmlformats.org/presentationml/2006/main">
  <p:tag name="TIMING" val="|0.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A3A3A"/>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A3A3A"/>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TotalTime>
  <Words>1299</Words>
  <Application>Microsoft Office PowerPoint</Application>
  <PresentationFormat>宽屏</PresentationFormat>
  <Paragraphs>189</Paragraphs>
  <Slides>23</Slides>
  <Notes>23</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23</vt:i4>
      </vt:variant>
    </vt:vector>
  </HeadingPairs>
  <TitlesOfParts>
    <vt:vector size="31" baseType="lpstr">
      <vt:lpstr>等线</vt:lpstr>
      <vt:lpstr>等线 Light</vt:lpstr>
      <vt:lpstr>华文细黑</vt:lpstr>
      <vt:lpstr>微软雅黑</vt:lpstr>
      <vt:lpstr>Arial</vt:lpstr>
      <vt:lpstr>Calibri</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400124337</dc:title>
  <dc:creator>zhongyao.kang</dc:creator>
  <cp:keywords>ppt</cp:keywords>
  <cp:lastModifiedBy>Administrator</cp:lastModifiedBy>
  <cp:revision>312</cp:revision>
  <dcterms:created xsi:type="dcterms:W3CDTF">2016-06-07T15:36:00Z</dcterms:created>
  <dcterms:modified xsi:type="dcterms:W3CDTF">2019-10-12T12:19:42Z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2052-10.1.0.7106</vt:lpwstr>
  </property>
</Properties>
</file>

<file path=docProps/thumbnail.jpeg>
</file>